
<file path=[Content_Types].xml><?xml version="1.0" encoding="utf-8"?>
<Types xmlns="http://schemas.openxmlformats.org/package/2006/content-types">
  <Default Extension="png" ContentType="image/png"/>
  <Default Extension="bin" ContentType="application/vnd.openxmlformats-officedocument.oleObject"/>
  <Default Extension="jpeg" ContentType="image/jpeg"/>
  <Default Extension="wmf" ContentType="image/x-wmf"/>
  <Default Extension="rels" ContentType="application/vnd.openxmlformats-package.relationships+xml"/>
  <Default Extension="xml" ContentType="application/xml"/>
  <Default Extension="fntdata" ContentType="application/x-fontdata"/>
  <Default Extension="vml" ContentType="application/vnd.openxmlformats-officedocument.vmlDrawing"/>
  <Default Extension="gif" ContentType="image/gi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36"/>
  </p:notesMasterIdLst>
  <p:sldIdLst>
    <p:sldId id="256" r:id="rId2"/>
    <p:sldId id="279" r:id="rId3"/>
    <p:sldId id="280" r:id="rId4"/>
    <p:sldId id="282" r:id="rId5"/>
    <p:sldId id="289" r:id="rId6"/>
    <p:sldId id="291" r:id="rId7"/>
    <p:sldId id="290" r:id="rId8"/>
    <p:sldId id="292" r:id="rId9"/>
    <p:sldId id="286" r:id="rId10"/>
    <p:sldId id="285" r:id="rId11"/>
    <p:sldId id="284" r:id="rId12"/>
    <p:sldId id="293" r:id="rId13"/>
    <p:sldId id="288" r:id="rId14"/>
    <p:sldId id="294" r:id="rId15"/>
    <p:sldId id="269" r:id="rId16"/>
    <p:sldId id="274" r:id="rId17"/>
    <p:sldId id="287" r:id="rId18"/>
    <p:sldId id="283" r:id="rId19"/>
    <p:sldId id="281" r:id="rId20"/>
    <p:sldId id="276" r:id="rId21"/>
    <p:sldId id="278" r:id="rId22"/>
    <p:sldId id="307" r:id="rId23"/>
    <p:sldId id="295" r:id="rId24"/>
    <p:sldId id="296" r:id="rId25"/>
    <p:sldId id="297" r:id="rId26"/>
    <p:sldId id="298" r:id="rId27"/>
    <p:sldId id="299" r:id="rId28"/>
    <p:sldId id="300" r:id="rId29"/>
    <p:sldId id="301" r:id="rId30"/>
    <p:sldId id="302" r:id="rId31"/>
    <p:sldId id="303" r:id="rId32"/>
    <p:sldId id="304" r:id="rId33"/>
    <p:sldId id="305" r:id="rId34"/>
    <p:sldId id="306" r:id="rId35"/>
  </p:sldIdLst>
  <p:sldSz cx="9144000" cy="6858000" type="screen4x3"/>
  <p:notesSz cx="6858000" cy="9144000"/>
  <p:embeddedFontLst>
    <p:embeddedFont>
      <p:font typeface="Montserrat" panose="020B0604020202020204" charset="0"/>
      <p:regular r:id="rId37"/>
      <p:bold r:id="rId38"/>
    </p:embeddedFont>
    <p:embeddedFont>
      <p:font typeface="Calibri" panose="020F0502020204030204" pitchFamily="34" charset="0"/>
      <p:regular r:id="rId39"/>
      <p:bold r:id="rId40"/>
      <p:italic r:id="rId41"/>
      <p:boldItalic r:id="rId42"/>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260A987E-1636-4442-838D-794D8C1C0AC0}">
  <a:tblStyle styleId="{260A987E-1636-4442-838D-794D8C1C0AC0}" styleName="Table_0">
    <a:wholeTbl>
      <a:tcStyle>
        <a:tcBdr>
          <a:left>
            <a:ln w="9525" cap="flat" cmpd="sng">
              <a:solidFill>
                <a:srgbClr val="9E9E9E"/>
              </a:solidFill>
              <a:prstDash val="solid"/>
              <a:round/>
              <a:headEnd type="none" w="med" len="med"/>
              <a:tailEnd type="none" w="med" len="med"/>
            </a:ln>
          </a:left>
          <a:right>
            <a:ln w="9525" cap="flat" cmpd="sng">
              <a:solidFill>
                <a:srgbClr val="9E9E9E"/>
              </a:solidFill>
              <a:prstDash val="solid"/>
              <a:round/>
              <a:headEnd type="none" w="med" len="med"/>
              <a:tailEnd type="none" w="med" len="med"/>
            </a:ln>
          </a:right>
          <a:top>
            <a:ln w="9525" cap="flat" cmpd="sng">
              <a:solidFill>
                <a:srgbClr val="9E9E9E"/>
              </a:solidFill>
              <a:prstDash val="solid"/>
              <a:round/>
              <a:headEnd type="none" w="med" len="med"/>
              <a:tailEnd type="none" w="med" len="med"/>
            </a:ln>
          </a:top>
          <a:bottom>
            <a:ln w="9525" cap="flat" cmpd="sng">
              <a:solidFill>
                <a:srgbClr val="9E9E9E"/>
              </a:solidFill>
              <a:prstDash val="solid"/>
              <a:round/>
              <a:headEnd type="none" w="med" len="med"/>
              <a:tailEnd type="none" w="med" len="med"/>
            </a:ln>
          </a:bottom>
          <a:insideH>
            <a:ln w="9525" cap="flat" cmpd="sng">
              <a:solidFill>
                <a:srgbClr val="9E9E9E"/>
              </a:solidFill>
              <a:prstDash val="solid"/>
              <a:round/>
              <a:headEnd type="none" w="med" len="med"/>
              <a:tailEnd type="none" w="med" len="med"/>
            </a:ln>
          </a:insideH>
          <a:insideV>
            <a:ln w="9525" cap="flat" cmpd="sng">
              <a:solidFill>
                <a:srgbClr val="9E9E9E"/>
              </a:solidFill>
              <a:prstDash val="solid"/>
              <a:round/>
              <a:headEnd type="none" w="med" len="med"/>
              <a:tailEnd type="none" w="med" len="med"/>
            </a:ln>
          </a:insideV>
        </a:tcBdr>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89" d="100"/>
          <a:sy n="89" d="100"/>
        </p:scale>
        <p:origin x="1440" y="7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3.fntdata"/><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font" Target="fonts/font6.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font" Target="fonts/font2.fntdata"/><Relationship Id="rId46"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font" Target="fonts/font5.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font" Target="fonts/font1.fntdata"/><Relationship Id="rId40" Type="http://schemas.openxmlformats.org/officeDocument/2006/relationships/font" Target="fonts/font4.fntdata"/><Relationship Id="rId45"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presProps" Target="presProps.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16.wmf"/></Relationships>
</file>

<file path=ppt/drawings/_rels/vmlDrawing2.vml.rels><?xml version="1.0" encoding="UTF-8" standalone="yes"?>
<Relationships xmlns="http://schemas.openxmlformats.org/package/2006/relationships"><Relationship Id="rId1" Type="http://schemas.openxmlformats.org/officeDocument/2006/relationships/image" Target="../media/image17.wmf"/></Relationships>
</file>

<file path=ppt/media/image1.png>
</file>

<file path=ppt/media/image10.png>
</file>

<file path=ppt/media/image11.png>
</file>

<file path=ppt/media/image12.jpg>
</file>

<file path=ppt/media/image13.png>
</file>

<file path=ppt/media/image14.png>
</file>

<file path=ppt/media/image15.png>
</file>

<file path=ppt/media/image16.wmf>
</file>

<file path=ppt/media/image17.wmf>
</file>

<file path=ppt/media/image18.png>
</file>

<file path=ppt/media/image19.jpg>
</file>

<file path=ppt/media/image2.png>
</file>

<file path=ppt/media/image20.png>
</file>

<file path=ppt/media/image21.gif>
</file>

<file path=ppt/media/image22.jpg>
</file>

<file path=ppt/media/image23.jpg>
</file>

<file path=ppt/media/image24.png>
</file>

<file path=ppt/media/image25.jpg>
</file>

<file path=ppt/media/image3.jpeg>
</file>

<file path=ppt/media/image4.png>
</file>

<file path=ppt/media/image5.jpg>
</file>

<file path=ppt/media/image6.jpg>
</file>

<file path=ppt/media/image7.jp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Shape 3"/>
          <p:cNvSpPr txBox="1">
            <a:spLocks noGrp="1"/>
          </p:cNvSpPr>
          <p:nvPr>
            <p:ph type="hdr" idx="2"/>
          </p:nvPr>
        </p:nvSpPr>
        <p:spPr>
          <a:xfrm>
            <a:off x="0" y="0"/>
            <a:ext cx="2971799" cy="457200"/>
          </a:xfrm>
          <a:prstGeom prst="rect">
            <a:avLst/>
          </a:prstGeom>
          <a:noFill/>
          <a:ln>
            <a:noFill/>
          </a:ln>
        </p:spPr>
        <p:txBody>
          <a:bodyPr lIns="91425" tIns="91425" rIns="91425" bIns="91425" anchor="t" anchorCtr="0"/>
          <a:lstStyle>
            <a:lvl1pPr marL="0" marR="0" lvl="0" indent="0" algn="l" rtl="0">
              <a:spcBef>
                <a:spcPts val="0"/>
              </a:spcBef>
              <a:buNone/>
              <a:defRPr sz="1200" b="0" i="0" u="none" strike="noStrike" cap="none">
                <a:solidFill>
                  <a:schemeClr val="dk1"/>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None/>
              <a:defRPr sz="1800" b="0" i="0" u="none" strike="noStrike" cap="none">
                <a:solidFill>
                  <a:schemeClr val="dk1"/>
                </a:solidFill>
                <a:latin typeface="Calibri"/>
                <a:ea typeface="Calibri"/>
                <a:cs typeface="Calibri"/>
                <a:sym typeface="Calibri"/>
              </a:defRPr>
            </a:lvl9pPr>
          </a:lstStyle>
          <a:p>
            <a:endParaRPr/>
          </a:p>
        </p:txBody>
      </p:sp>
      <p:sp>
        <p:nvSpPr>
          <p:cNvPr id="4" name="Shape 4"/>
          <p:cNvSpPr txBox="1">
            <a:spLocks noGrp="1"/>
          </p:cNvSpPr>
          <p:nvPr>
            <p:ph type="dt" idx="10"/>
          </p:nvPr>
        </p:nvSpPr>
        <p:spPr>
          <a:xfrm>
            <a:off x="3884612" y="0"/>
            <a:ext cx="2971799" cy="457200"/>
          </a:xfrm>
          <a:prstGeom prst="rect">
            <a:avLst/>
          </a:prstGeom>
          <a:noFill/>
          <a:ln>
            <a:noFill/>
          </a:ln>
        </p:spPr>
        <p:txBody>
          <a:bodyPr lIns="91425" tIns="91425" rIns="91425" bIns="91425" anchor="t" anchorCtr="0"/>
          <a:lstStyle>
            <a:lvl1pPr marL="0" marR="0" lvl="0" indent="0" algn="r" rtl="0">
              <a:spcBef>
                <a:spcPts val="0"/>
              </a:spcBef>
              <a:buNone/>
              <a:defRPr sz="1200" b="0" i="0" u="none" strike="noStrike" cap="none">
                <a:solidFill>
                  <a:schemeClr val="dk1"/>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None/>
              <a:defRPr sz="1800" b="0" i="0" u="none" strike="noStrike" cap="none">
                <a:solidFill>
                  <a:schemeClr val="dk1"/>
                </a:solidFill>
                <a:latin typeface="Calibri"/>
                <a:ea typeface="Calibri"/>
                <a:cs typeface="Calibri"/>
                <a:sym typeface="Calibri"/>
              </a:defRPr>
            </a:lvl9pPr>
          </a:lstStyle>
          <a:p>
            <a:endParaRPr/>
          </a:p>
        </p:txBody>
      </p:sp>
      <p:sp>
        <p:nvSpPr>
          <p:cNvPr id="5" name="Shape 5"/>
          <p:cNvSpPr>
            <a:spLocks noGrp="1" noRot="1" noChangeAspect="1"/>
          </p:cNvSpPr>
          <p:nvPr>
            <p:ph type="sldImg" idx="3"/>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6" name="Shape 6"/>
          <p:cNvSpPr txBox="1">
            <a:spLocks noGrp="1"/>
          </p:cNvSpPr>
          <p:nvPr>
            <p:ph type="body" idx="1"/>
          </p:nvPr>
        </p:nvSpPr>
        <p:spPr>
          <a:xfrm>
            <a:off x="685800" y="4343400"/>
            <a:ext cx="5486399" cy="4114800"/>
          </a:xfrm>
          <a:prstGeom prst="rect">
            <a:avLst/>
          </a:prstGeom>
          <a:noFill/>
          <a:ln>
            <a:noFill/>
          </a:ln>
        </p:spPr>
        <p:txBody>
          <a:bodyPr lIns="91425" tIns="91425" rIns="91425" bIns="91425" anchor="t" anchorCtr="0"/>
          <a:lstStyle>
            <a:lvl1pPr marL="0" marR="0" lvl="0" indent="0" algn="l" rtl="0">
              <a:spcBef>
                <a:spcPts val="0"/>
              </a:spcBef>
              <a:buNone/>
              <a:defRPr sz="1200" b="0" i="0" u="none" strike="noStrike" cap="none">
                <a:solidFill>
                  <a:schemeClr val="dk1"/>
                </a:solidFill>
                <a:latin typeface="Calibri"/>
                <a:ea typeface="Calibri"/>
                <a:cs typeface="Calibri"/>
                <a:sym typeface="Calibri"/>
              </a:defRPr>
            </a:lvl1pPr>
            <a:lvl2pPr marL="457200" marR="0" lvl="1" indent="0" algn="l" rtl="0">
              <a:spcBef>
                <a:spcPts val="0"/>
              </a:spcBef>
              <a:buNone/>
              <a:defRPr sz="1200" b="0" i="0" u="none" strike="noStrike" cap="none">
                <a:solidFill>
                  <a:schemeClr val="dk1"/>
                </a:solidFill>
                <a:latin typeface="Calibri"/>
                <a:ea typeface="Calibri"/>
                <a:cs typeface="Calibri"/>
                <a:sym typeface="Calibri"/>
              </a:defRPr>
            </a:lvl2pPr>
            <a:lvl3pPr marL="914400" marR="0" lvl="2" indent="0" algn="l" rtl="0">
              <a:spcBef>
                <a:spcPts val="0"/>
              </a:spcBef>
              <a:buNone/>
              <a:defRPr sz="1200" b="0" i="0" u="none" strike="noStrike" cap="none">
                <a:solidFill>
                  <a:schemeClr val="dk1"/>
                </a:solidFill>
                <a:latin typeface="Calibri"/>
                <a:ea typeface="Calibri"/>
                <a:cs typeface="Calibri"/>
                <a:sym typeface="Calibri"/>
              </a:defRPr>
            </a:lvl3pPr>
            <a:lvl4pPr marL="1371600" marR="0" lvl="3" indent="0" algn="l" rtl="0">
              <a:spcBef>
                <a:spcPts val="0"/>
              </a:spcBef>
              <a:buNone/>
              <a:defRPr sz="1200" b="0" i="0" u="none" strike="noStrike" cap="none">
                <a:solidFill>
                  <a:schemeClr val="dk1"/>
                </a:solidFill>
                <a:latin typeface="Calibri"/>
                <a:ea typeface="Calibri"/>
                <a:cs typeface="Calibri"/>
                <a:sym typeface="Calibri"/>
              </a:defRPr>
            </a:lvl4pPr>
            <a:lvl5pPr marL="1828800" marR="0" lvl="4" indent="0" algn="l" rtl="0">
              <a:spcBef>
                <a:spcPts val="0"/>
              </a:spcBef>
              <a:buNone/>
              <a:defRPr sz="1200" b="0" i="0" u="none" strike="noStrike" cap="none">
                <a:solidFill>
                  <a:schemeClr val="dk1"/>
                </a:solidFill>
                <a:latin typeface="Calibri"/>
                <a:ea typeface="Calibri"/>
                <a:cs typeface="Calibri"/>
                <a:sym typeface="Calibri"/>
              </a:defRPr>
            </a:lvl5pPr>
            <a:lvl6pPr marL="2286000" marR="0" lvl="5" indent="0" algn="l" rtl="0">
              <a:spcBef>
                <a:spcPts val="0"/>
              </a:spcBef>
              <a:buNone/>
              <a:defRPr sz="1200" b="0" i="0" u="none" strike="noStrike" cap="none">
                <a:solidFill>
                  <a:schemeClr val="dk1"/>
                </a:solidFill>
                <a:latin typeface="Calibri"/>
                <a:ea typeface="Calibri"/>
                <a:cs typeface="Calibri"/>
                <a:sym typeface="Calibri"/>
              </a:defRPr>
            </a:lvl6pPr>
            <a:lvl7pPr marL="2743200" marR="0" lvl="6" indent="0" algn="l" rtl="0">
              <a:spcBef>
                <a:spcPts val="0"/>
              </a:spcBef>
              <a:buNone/>
              <a:defRPr sz="1200" b="0" i="0" u="none" strike="noStrike" cap="none">
                <a:solidFill>
                  <a:schemeClr val="dk1"/>
                </a:solidFill>
                <a:latin typeface="Calibri"/>
                <a:ea typeface="Calibri"/>
                <a:cs typeface="Calibri"/>
                <a:sym typeface="Calibri"/>
              </a:defRPr>
            </a:lvl7pPr>
            <a:lvl8pPr marL="3200400" marR="0" lvl="7" indent="0" algn="l" rtl="0">
              <a:spcBef>
                <a:spcPts val="0"/>
              </a:spcBef>
              <a:buNone/>
              <a:defRPr sz="1200" b="0" i="0" u="none" strike="noStrike" cap="none">
                <a:solidFill>
                  <a:schemeClr val="dk1"/>
                </a:solidFill>
                <a:latin typeface="Calibri"/>
                <a:ea typeface="Calibri"/>
                <a:cs typeface="Calibri"/>
                <a:sym typeface="Calibri"/>
              </a:defRPr>
            </a:lvl8pPr>
            <a:lvl9pPr marL="3657600" marR="0" lvl="8" indent="0" algn="l" rtl="0">
              <a:spcBef>
                <a:spcPts val="0"/>
              </a:spcBef>
              <a:buNone/>
              <a:defRPr sz="1200" b="0" i="0" u="none" strike="noStrike" cap="none">
                <a:solidFill>
                  <a:schemeClr val="dk1"/>
                </a:solidFill>
                <a:latin typeface="Calibri"/>
                <a:ea typeface="Calibri"/>
                <a:cs typeface="Calibri"/>
                <a:sym typeface="Calibri"/>
              </a:defRPr>
            </a:lvl9pPr>
          </a:lstStyle>
          <a:p>
            <a:endParaRPr/>
          </a:p>
        </p:txBody>
      </p:sp>
      <p:sp>
        <p:nvSpPr>
          <p:cNvPr id="7" name="Shape 7"/>
          <p:cNvSpPr txBox="1">
            <a:spLocks noGrp="1"/>
          </p:cNvSpPr>
          <p:nvPr>
            <p:ph type="ftr" idx="11"/>
          </p:nvPr>
        </p:nvSpPr>
        <p:spPr>
          <a:xfrm>
            <a:off x="0" y="8685213"/>
            <a:ext cx="2971799" cy="457200"/>
          </a:xfrm>
          <a:prstGeom prst="rect">
            <a:avLst/>
          </a:prstGeom>
          <a:noFill/>
          <a:ln>
            <a:noFill/>
          </a:ln>
        </p:spPr>
        <p:txBody>
          <a:bodyPr lIns="91425" tIns="91425" rIns="91425" bIns="91425" anchor="b" anchorCtr="0"/>
          <a:lstStyle>
            <a:lvl1pPr marL="0" marR="0" lvl="0" indent="0" algn="l" rtl="0">
              <a:spcBef>
                <a:spcPts val="0"/>
              </a:spcBef>
              <a:buNone/>
              <a:defRPr sz="1200" b="0" i="0" u="none" strike="noStrike" cap="none">
                <a:solidFill>
                  <a:schemeClr val="dk1"/>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None/>
              <a:defRPr sz="1800" b="0" i="0" u="none" strike="noStrike" cap="none">
                <a:solidFill>
                  <a:schemeClr val="dk1"/>
                </a:solidFill>
                <a:latin typeface="Calibri"/>
                <a:ea typeface="Calibri"/>
                <a:cs typeface="Calibri"/>
                <a:sym typeface="Calibri"/>
              </a:defRPr>
            </a:lvl9pPr>
          </a:lstStyle>
          <a:p>
            <a:endParaRPr/>
          </a:p>
        </p:txBody>
      </p:sp>
      <p:sp>
        <p:nvSpPr>
          <p:cNvPr id="8" name="Shape 8"/>
          <p:cNvSpPr txBox="1">
            <a:spLocks noGrp="1"/>
          </p:cNvSpPr>
          <p:nvPr>
            <p:ph type="sldNum" idx="12"/>
          </p:nvPr>
        </p:nvSpPr>
        <p:spPr>
          <a:xfrm>
            <a:off x="3884612" y="8685213"/>
            <a:ext cx="2971799" cy="457200"/>
          </a:xfrm>
          <a:prstGeom prst="rect">
            <a:avLst/>
          </a:prstGeom>
          <a:noFill/>
          <a:ln>
            <a:noFill/>
          </a:ln>
        </p:spPr>
        <p:txBody>
          <a:bodyPr lIns="91425" tIns="45700" rIns="91425" bIns="45700" anchor="b" anchorCtr="0">
            <a:noAutofit/>
          </a:bodyPr>
          <a:lstStyle/>
          <a:p>
            <a:pPr marL="0" marR="0" lvl="0" indent="0" algn="r" rtl="0">
              <a:spcBef>
                <a:spcPts val="0"/>
              </a:spcBef>
              <a:buSzPct val="25000"/>
              <a:buNone/>
            </a:pPr>
            <a:fld id="{00000000-1234-1234-1234-123412341234}" type="slidenum">
              <a:rPr lang="en-US" sz="1200" b="0" i="0" u="none" strike="noStrike" cap="none">
                <a:solidFill>
                  <a:schemeClr val="dk1"/>
                </a:solidFill>
                <a:latin typeface="Calibri"/>
                <a:ea typeface="Calibri"/>
                <a:cs typeface="Calibri"/>
                <a:sym typeface="Calibri"/>
              </a:rPr>
              <a:t>‹Nr.›</a:t>
            </a:fld>
            <a:endParaRPr 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1354812928"/>
      </p:ext>
    </p:extLst>
  </p:cSld>
  <p:clrMap bg1="lt1" tx1="dk1" bg2="dk2" tx2="lt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
        <p:cNvGrpSpPr/>
        <p:nvPr/>
      </p:nvGrpSpPr>
      <p:grpSpPr>
        <a:xfrm>
          <a:off x="0" y="0"/>
          <a:ext cx="0" cy="0"/>
          <a:chOff x="0" y="0"/>
          <a:chExt cx="0" cy="0"/>
        </a:xfrm>
      </p:grpSpPr>
      <p:sp>
        <p:nvSpPr>
          <p:cNvPr id="96" name="Shape 96"/>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97" name="Shape 97"/>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
        <p:nvSpPr>
          <p:cNvPr id="98" name="Shape 98"/>
          <p:cNvSpPr txBox="1">
            <a:spLocks noGrp="1"/>
          </p:cNvSpPr>
          <p:nvPr>
            <p:ph type="sldNum" idx="12"/>
          </p:nvPr>
        </p:nvSpPr>
        <p:spPr>
          <a:xfrm>
            <a:off x="3884612" y="8685213"/>
            <a:ext cx="2971799" cy="457200"/>
          </a:xfrm>
          <a:prstGeom prst="rect">
            <a:avLst/>
          </a:prstGeom>
        </p:spPr>
        <p:txBody>
          <a:bodyPr lIns="91425" tIns="45700" rIns="91425" bIns="45700" anchor="b" anchorCtr="0">
            <a:noAutofit/>
          </a:bodyPr>
          <a:lstStyle/>
          <a:p>
            <a:pPr lvl="0">
              <a:spcBef>
                <a:spcPts val="0"/>
              </a:spcBef>
              <a:buClr>
                <a:srgbClr val="000000"/>
              </a:buClr>
              <a:buSzPct val="25000"/>
              <a:buFont typeface="Arial"/>
              <a:buNone/>
            </a:pPr>
            <a:fld id="{00000000-1234-1234-1234-123412341234}" type="slidenum">
              <a:rPr lang="en-US"/>
              <a:t>1</a:t>
            </a:fld>
            <a:endParaRPr lang="en-US"/>
          </a:p>
        </p:txBody>
      </p:sp>
    </p:spTree>
    <p:extLst>
      <p:ext uri="{BB962C8B-B14F-4D97-AF65-F5344CB8AC3E}">
        <p14:creationId xmlns:p14="http://schemas.microsoft.com/office/powerpoint/2010/main" val="159191001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9"/>
        <p:cNvGrpSpPr/>
        <p:nvPr/>
      </p:nvGrpSpPr>
      <p:grpSpPr>
        <a:xfrm>
          <a:off x="0" y="0"/>
          <a:ext cx="0" cy="0"/>
          <a:chOff x="0" y="0"/>
          <a:chExt cx="0" cy="0"/>
        </a:xfrm>
      </p:grpSpPr>
      <p:sp>
        <p:nvSpPr>
          <p:cNvPr id="230" name="Shape 230"/>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31" name="Shape 231"/>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
        <p:nvSpPr>
          <p:cNvPr id="232" name="Shape 232"/>
          <p:cNvSpPr txBox="1">
            <a:spLocks noGrp="1"/>
          </p:cNvSpPr>
          <p:nvPr>
            <p:ph type="sldNum" idx="12"/>
          </p:nvPr>
        </p:nvSpPr>
        <p:spPr>
          <a:xfrm>
            <a:off x="3884612" y="8685213"/>
            <a:ext cx="2971800" cy="457200"/>
          </a:xfrm>
          <a:prstGeom prst="rect">
            <a:avLst/>
          </a:prstGeom>
        </p:spPr>
        <p:txBody>
          <a:bodyPr lIns="91425" tIns="45700" rIns="91425" bIns="45700" anchor="b" anchorCtr="0">
            <a:noAutofit/>
          </a:bodyPr>
          <a:lstStyle/>
          <a:p>
            <a:pPr lvl="0">
              <a:spcBef>
                <a:spcPts val="0"/>
              </a:spcBef>
              <a:buClr>
                <a:srgbClr val="000000"/>
              </a:buClr>
              <a:buSzPct val="25000"/>
              <a:buFont typeface="Arial"/>
              <a:buNone/>
            </a:pPr>
            <a:fld id="{00000000-1234-1234-1234-123412341234}" type="slidenum">
              <a:rPr lang="en-US"/>
              <a:t>15</a:t>
            </a:fld>
            <a:endParaRPr lang="en-US"/>
          </a:p>
        </p:txBody>
      </p:sp>
    </p:spTree>
    <p:extLst>
      <p:ext uri="{BB962C8B-B14F-4D97-AF65-F5344CB8AC3E}">
        <p14:creationId xmlns:p14="http://schemas.microsoft.com/office/powerpoint/2010/main" val="152490846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1"/>
        <p:cNvGrpSpPr/>
        <p:nvPr/>
      </p:nvGrpSpPr>
      <p:grpSpPr>
        <a:xfrm>
          <a:off x="0" y="0"/>
          <a:ext cx="0" cy="0"/>
          <a:chOff x="0" y="0"/>
          <a:chExt cx="0" cy="0"/>
        </a:xfrm>
      </p:grpSpPr>
      <p:sp>
        <p:nvSpPr>
          <p:cNvPr id="292" name="Shape 292"/>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93" name="Shape 293"/>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
        <p:nvSpPr>
          <p:cNvPr id="294" name="Shape 294"/>
          <p:cNvSpPr txBox="1">
            <a:spLocks noGrp="1"/>
          </p:cNvSpPr>
          <p:nvPr>
            <p:ph type="sldNum" idx="12"/>
          </p:nvPr>
        </p:nvSpPr>
        <p:spPr>
          <a:xfrm>
            <a:off x="3884612" y="8685213"/>
            <a:ext cx="2971799" cy="457200"/>
          </a:xfrm>
          <a:prstGeom prst="rect">
            <a:avLst/>
          </a:prstGeom>
        </p:spPr>
        <p:txBody>
          <a:bodyPr lIns="91425" tIns="45700" rIns="91425" bIns="45700" anchor="b" anchorCtr="0">
            <a:noAutofit/>
          </a:bodyPr>
          <a:lstStyle/>
          <a:p>
            <a:pPr lvl="0">
              <a:spcBef>
                <a:spcPts val="0"/>
              </a:spcBef>
              <a:buClr>
                <a:srgbClr val="000000"/>
              </a:buClr>
              <a:buSzPct val="25000"/>
              <a:buFont typeface="Arial"/>
              <a:buNone/>
            </a:pPr>
            <a:fld id="{00000000-1234-1234-1234-123412341234}" type="slidenum">
              <a:rPr lang="en-US"/>
              <a:t>16</a:t>
            </a:fld>
            <a:endParaRPr lang="en-US"/>
          </a:p>
        </p:txBody>
      </p:sp>
    </p:spTree>
    <p:extLst>
      <p:ext uri="{BB962C8B-B14F-4D97-AF65-F5344CB8AC3E}">
        <p14:creationId xmlns:p14="http://schemas.microsoft.com/office/powerpoint/2010/main" val="324851045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6"/>
        <p:cNvGrpSpPr/>
        <p:nvPr/>
      </p:nvGrpSpPr>
      <p:grpSpPr>
        <a:xfrm>
          <a:off x="0" y="0"/>
          <a:ext cx="0" cy="0"/>
          <a:chOff x="0" y="0"/>
          <a:chExt cx="0" cy="0"/>
        </a:xfrm>
      </p:grpSpPr>
      <p:sp>
        <p:nvSpPr>
          <p:cNvPr id="307" name="Shape 307"/>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08" name="Shape 308"/>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a:p>
        </p:txBody>
      </p:sp>
      <p:sp>
        <p:nvSpPr>
          <p:cNvPr id="309" name="Shape 309"/>
          <p:cNvSpPr txBox="1">
            <a:spLocks noGrp="1"/>
          </p:cNvSpPr>
          <p:nvPr>
            <p:ph type="sldNum" idx="12"/>
          </p:nvPr>
        </p:nvSpPr>
        <p:spPr>
          <a:xfrm>
            <a:off x="3884612" y="8685213"/>
            <a:ext cx="2971800" cy="457200"/>
          </a:xfrm>
          <a:prstGeom prst="rect">
            <a:avLst/>
          </a:prstGeom>
        </p:spPr>
        <p:txBody>
          <a:bodyPr lIns="91425" tIns="45700" rIns="91425" bIns="45700" anchor="b" anchorCtr="0">
            <a:noAutofit/>
          </a:bodyPr>
          <a:lstStyle/>
          <a:p>
            <a:pPr lvl="0" rtl="0">
              <a:spcBef>
                <a:spcPts val="0"/>
              </a:spcBef>
              <a:buClr>
                <a:srgbClr val="000000"/>
              </a:buClr>
              <a:buSzPct val="25000"/>
              <a:buFont typeface="Arial"/>
              <a:buNone/>
            </a:pPr>
            <a:fld id="{00000000-1234-1234-1234-123412341234}" type="slidenum">
              <a:rPr lang="en-US"/>
              <a:t>20</a:t>
            </a:fld>
            <a:endParaRPr lang="en-US"/>
          </a:p>
        </p:txBody>
      </p:sp>
    </p:spTree>
    <p:extLst>
      <p:ext uri="{BB962C8B-B14F-4D97-AF65-F5344CB8AC3E}">
        <p14:creationId xmlns:p14="http://schemas.microsoft.com/office/powerpoint/2010/main" val="334748924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1"/>
        <p:cNvGrpSpPr/>
        <p:nvPr/>
      </p:nvGrpSpPr>
      <p:grpSpPr>
        <a:xfrm>
          <a:off x="0" y="0"/>
          <a:ext cx="0" cy="0"/>
          <a:chOff x="0" y="0"/>
          <a:chExt cx="0" cy="0"/>
        </a:xfrm>
      </p:grpSpPr>
      <p:sp>
        <p:nvSpPr>
          <p:cNvPr id="322" name="Shape 322"/>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23" name="Shape 323"/>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
        <p:nvSpPr>
          <p:cNvPr id="324" name="Shape 324"/>
          <p:cNvSpPr txBox="1">
            <a:spLocks noGrp="1"/>
          </p:cNvSpPr>
          <p:nvPr>
            <p:ph type="sldNum" idx="12"/>
          </p:nvPr>
        </p:nvSpPr>
        <p:spPr>
          <a:xfrm>
            <a:off x="3884612" y="8685213"/>
            <a:ext cx="2971800" cy="457200"/>
          </a:xfrm>
          <a:prstGeom prst="rect">
            <a:avLst/>
          </a:prstGeom>
        </p:spPr>
        <p:txBody>
          <a:bodyPr lIns="91425" tIns="45700" rIns="91425" bIns="45700" anchor="b" anchorCtr="0">
            <a:noAutofit/>
          </a:bodyPr>
          <a:lstStyle/>
          <a:p>
            <a:pPr lvl="0">
              <a:spcBef>
                <a:spcPts val="0"/>
              </a:spcBef>
              <a:buClr>
                <a:srgbClr val="000000"/>
              </a:buClr>
              <a:buSzPct val="25000"/>
              <a:buFont typeface="Arial"/>
              <a:buNone/>
            </a:pPr>
            <a:fld id="{00000000-1234-1234-1234-123412341234}" type="slidenum">
              <a:rPr lang="en-US"/>
              <a:t>21</a:t>
            </a:fld>
            <a:endParaRPr lang="en-US"/>
          </a:p>
        </p:txBody>
      </p:sp>
    </p:spTree>
    <p:extLst>
      <p:ext uri="{BB962C8B-B14F-4D97-AF65-F5344CB8AC3E}">
        <p14:creationId xmlns:p14="http://schemas.microsoft.com/office/powerpoint/2010/main" val="2788593273"/>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Shape 15"/>
        <p:cNvGrpSpPr/>
        <p:nvPr/>
      </p:nvGrpSpPr>
      <p:grpSpPr>
        <a:xfrm>
          <a:off x="0" y="0"/>
          <a:ext cx="0" cy="0"/>
          <a:chOff x="0" y="0"/>
          <a:chExt cx="0" cy="0"/>
        </a:xfrm>
      </p:grpSpPr>
      <p:sp>
        <p:nvSpPr>
          <p:cNvPr id="16" name="Shape 16"/>
          <p:cNvSpPr txBox="1"/>
          <p:nvPr/>
        </p:nvSpPr>
        <p:spPr>
          <a:xfrm>
            <a:off x="0" y="1705939"/>
            <a:ext cx="9144000" cy="2129310"/>
          </a:xfrm>
          <a:prstGeom prst="rect">
            <a:avLst/>
          </a:prstGeom>
          <a:solidFill>
            <a:srgbClr val="525991"/>
          </a:solidFill>
          <a:ln>
            <a:noFill/>
          </a:ln>
        </p:spPr>
        <p:txBody>
          <a:bodyPr lIns="91425" tIns="45700" rIns="91425" bIns="45700" anchor="ctr" anchorCtr="0">
            <a:noAutofit/>
          </a:bodyPr>
          <a:lstStyle/>
          <a:p>
            <a:pPr marL="0" marR="0" lvl="0" indent="0" algn="ctr" rtl="0">
              <a:spcBef>
                <a:spcPts val="0"/>
              </a:spcBef>
              <a:buClr>
                <a:schemeClr val="dk1"/>
              </a:buClr>
              <a:buFont typeface="Calibri"/>
              <a:buNone/>
            </a:pPr>
            <a:endParaRPr sz="4400" b="0" i="0" u="none" strike="noStrike" cap="none">
              <a:solidFill>
                <a:schemeClr val="lt1"/>
              </a:solidFill>
              <a:latin typeface="Calibri"/>
              <a:ea typeface="Calibri"/>
              <a:cs typeface="Calibri"/>
              <a:sym typeface="Calibri"/>
            </a:endParaRPr>
          </a:p>
        </p:txBody>
      </p:sp>
      <p:sp>
        <p:nvSpPr>
          <p:cNvPr id="17" name="Shape 17"/>
          <p:cNvSpPr txBox="1">
            <a:spLocks noGrp="1"/>
          </p:cNvSpPr>
          <p:nvPr>
            <p:ph type="ctrTitle"/>
          </p:nvPr>
        </p:nvSpPr>
        <p:spPr>
          <a:xfrm>
            <a:off x="685800" y="1981000"/>
            <a:ext cx="7772400" cy="1470024"/>
          </a:xfrm>
          <a:prstGeom prst="rect">
            <a:avLst/>
          </a:prstGeom>
          <a:noFill/>
          <a:ln>
            <a:noFill/>
          </a:ln>
        </p:spPr>
        <p:txBody>
          <a:bodyPr lIns="91425" tIns="91425" rIns="91425" bIns="91425" anchor="ctr" anchorCtr="0"/>
          <a:lstStyle>
            <a:lvl1pPr marL="0" marR="0" lvl="0" indent="0" algn="ctr" rtl="0">
              <a:spcBef>
                <a:spcPts val="0"/>
              </a:spcBef>
              <a:buClr>
                <a:schemeClr val="lt1"/>
              </a:buClr>
              <a:buFont typeface="Montserrat"/>
              <a:buNone/>
              <a:defRPr sz="4000" b="0" i="0" u="none" strike="noStrike" cap="none">
                <a:solidFill>
                  <a:schemeClr val="lt1"/>
                </a:solidFill>
                <a:latin typeface="Montserrat"/>
                <a:ea typeface="Montserrat"/>
                <a:cs typeface="Montserrat"/>
                <a:sym typeface="Montserrat"/>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a:p>
        </p:txBody>
      </p:sp>
      <p:sp>
        <p:nvSpPr>
          <p:cNvPr id="18" name="Shape 18"/>
          <p:cNvSpPr txBox="1">
            <a:spLocks noGrp="1"/>
          </p:cNvSpPr>
          <p:nvPr>
            <p:ph type="subTitle" idx="1"/>
          </p:nvPr>
        </p:nvSpPr>
        <p:spPr>
          <a:xfrm>
            <a:off x="1371600" y="4085432"/>
            <a:ext cx="6400799" cy="1281425"/>
          </a:xfrm>
          <a:prstGeom prst="rect">
            <a:avLst/>
          </a:prstGeom>
          <a:noFill/>
          <a:ln>
            <a:noFill/>
          </a:ln>
        </p:spPr>
        <p:txBody>
          <a:bodyPr lIns="91425" tIns="91425" rIns="91425" bIns="91425" anchor="t" anchorCtr="0"/>
          <a:lstStyle>
            <a:lvl1pPr marL="0" marR="0" lvl="0" indent="0" algn="ctr" rtl="0">
              <a:spcBef>
                <a:spcPts val="640"/>
              </a:spcBef>
              <a:buClr>
                <a:srgbClr val="8084BD"/>
              </a:buClr>
              <a:buFont typeface="Arial"/>
              <a:buNone/>
              <a:defRPr sz="3200" b="0" i="0" u="none" strike="noStrike" cap="none">
                <a:solidFill>
                  <a:srgbClr val="8084BD"/>
                </a:solidFill>
                <a:latin typeface="Arial"/>
                <a:ea typeface="Arial"/>
                <a:cs typeface="Arial"/>
                <a:sym typeface="Arial"/>
              </a:defRPr>
            </a:lvl1pPr>
            <a:lvl2pPr marL="457200" marR="0" lvl="1" indent="0" algn="ctr" rtl="0">
              <a:spcBef>
                <a:spcPts val="560"/>
              </a:spcBef>
              <a:buClr>
                <a:srgbClr val="888888"/>
              </a:buClr>
              <a:buFont typeface="Arial"/>
              <a:buNone/>
              <a:defRPr sz="2800" b="0" i="0" u="none" strike="noStrike" cap="none">
                <a:solidFill>
                  <a:srgbClr val="888888"/>
                </a:solidFill>
                <a:latin typeface="Arial"/>
                <a:ea typeface="Arial"/>
                <a:cs typeface="Arial"/>
                <a:sym typeface="Arial"/>
              </a:defRPr>
            </a:lvl2pPr>
            <a:lvl3pPr marL="914400" marR="0" lvl="2" indent="0" algn="ctr" rtl="0">
              <a:spcBef>
                <a:spcPts val="480"/>
              </a:spcBef>
              <a:buClr>
                <a:srgbClr val="888888"/>
              </a:buClr>
              <a:buFont typeface="Arial"/>
              <a:buNone/>
              <a:defRPr sz="2400" b="0" i="0" u="none" strike="noStrike" cap="none">
                <a:solidFill>
                  <a:srgbClr val="888888"/>
                </a:solidFill>
                <a:latin typeface="Arial"/>
                <a:ea typeface="Arial"/>
                <a:cs typeface="Arial"/>
                <a:sym typeface="Arial"/>
              </a:defRPr>
            </a:lvl3pPr>
            <a:lvl4pPr marL="1371600" marR="0" lvl="3" indent="0" algn="ctr" rtl="0">
              <a:spcBef>
                <a:spcPts val="400"/>
              </a:spcBef>
              <a:buClr>
                <a:srgbClr val="888888"/>
              </a:buClr>
              <a:buFont typeface="Arial"/>
              <a:buNone/>
              <a:defRPr sz="2000" b="0" i="0" u="none" strike="noStrike" cap="none">
                <a:solidFill>
                  <a:srgbClr val="888888"/>
                </a:solidFill>
                <a:latin typeface="Arial"/>
                <a:ea typeface="Arial"/>
                <a:cs typeface="Arial"/>
                <a:sym typeface="Arial"/>
              </a:defRPr>
            </a:lvl4pPr>
            <a:lvl5pPr marL="1828800" marR="0" lvl="4" indent="0" algn="ctr" rtl="0">
              <a:spcBef>
                <a:spcPts val="400"/>
              </a:spcBef>
              <a:buClr>
                <a:srgbClr val="888888"/>
              </a:buClr>
              <a:buFont typeface="Arial"/>
              <a:buNone/>
              <a:defRPr sz="2000" b="0" i="0" u="none" strike="noStrike" cap="none">
                <a:solidFill>
                  <a:srgbClr val="888888"/>
                </a:solidFill>
                <a:latin typeface="Arial"/>
                <a:ea typeface="Arial"/>
                <a:cs typeface="Arial"/>
                <a:sym typeface="Arial"/>
              </a:defRPr>
            </a:lvl5pPr>
            <a:lvl6pPr marL="2286000" marR="0" lvl="5" indent="0" algn="ctr" rtl="0">
              <a:spcBef>
                <a:spcPts val="400"/>
              </a:spcBef>
              <a:buClr>
                <a:srgbClr val="888888"/>
              </a:buClr>
              <a:buFont typeface="Arial"/>
              <a:buNone/>
              <a:defRPr sz="2000" b="0" i="0" u="none" strike="noStrike" cap="none">
                <a:solidFill>
                  <a:srgbClr val="888888"/>
                </a:solidFill>
                <a:latin typeface="Calibri"/>
                <a:ea typeface="Calibri"/>
                <a:cs typeface="Calibri"/>
                <a:sym typeface="Calibri"/>
              </a:defRPr>
            </a:lvl6pPr>
            <a:lvl7pPr marL="2743200" marR="0" lvl="6" indent="0" algn="ctr" rtl="0">
              <a:spcBef>
                <a:spcPts val="400"/>
              </a:spcBef>
              <a:buClr>
                <a:srgbClr val="888888"/>
              </a:buClr>
              <a:buFont typeface="Arial"/>
              <a:buNone/>
              <a:defRPr sz="2000" b="0" i="0" u="none" strike="noStrike" cap="none">
                <a:solidFill>
                  <a:srgbClr val="888888"/>
                </a:solidFill>
                <a:latin typeface="Calibri"/>
                <a:ea typeface="Calibri"/>
                <a:cs typeface="Calibri"/>
                <a:sym typeface="Calibri"/>
              </a:defRPr>
            </a:lvl7pPr>
            <a:lvl8pPr marL="3200400" marR="0" lvl="7" indent="0" algn="ctr" rtl="0">
              <a:spcBef>
                <a:spcPts val="400"/>
              </a:spcBef>
              <a:buClr>
                <a:srgbClr val="888888"/>
              </a:buClr>
              <a:buFont typeface="Arial"/>
              <a:buNone/>
              <a:defRPr sz="2000" b="0" i="0" u="none" strike="noStrike" cap="none">
                <a:solidFill>
                  <a:srgbClr val="888888"/>
                </a:solidFill>
                <a:latin typeface="Calibri"/>
                <a:ea typeface="Calibri"/>
                <a:cs typeface="Calibri"/>
                <a:sym typeface="Calibri"/>
              </a:defRPr>
            </a:lvl8pPr>
            <a:lvl9pPr marL="3657600" marR="0" lvl="8" indent="0" algn="ctr" rtl="0">
              <a:spcBef>
                <a:spcPts val="400"/>
              </a:spcBef>
              <a:buClr>
                <a:srgbClr val="888888"/>
              </a:buClr>
              <a:buFont typeface="Arial"/>
              <a:buNone/>
              <a:defRPr sz="2000" b="0" i="0" u="none" strike="noStrike" cap="none">
                <a:solidFill>
                  <a:srgbClr val="888888"/>
                </a:solidFill>
                <a:latin typeface="Calibri"/>
                <a:ea typeface="Calibri"/>
                <a:cs typeface="Calibri"/>
                <a:sym typeface="Calibri"/>
              </a:defRPr>
            </a:lvl9pPr>
          </a:lstStyle>
          <a:p>
            <a:endParaRPr/>
          </a:p>
        </p:txBody>
      </p:sp>
      <p:sp>
        <p:nvSpPr>
          <p:cNvPr id="19" name="Shape 19"/>
          <p:cNvSpPr txBox="1">
            <a:spLocks noGrp="1"/>
          </p:cNvSpPr>
          <p:nvPr>
            <p:ph type="dt" idx="10"/>
          </p:nvPr>
        </p:nvSpPr>
        <p:spPr>
          <a:xfrm>
            <a:off x="457200" y="6356350"/>
            <a:ext cx="2133599" cy="365125"/>
          </a:xfrm>
          <a:prstGeom prst="rect">
            <a:avLst/>
          </a:prstGeom>
          <a:noFill/>
          <a:ln>
            <a:noFill/>
          </a:ln>
        </p:spPr>
        <p:txBody>
          <a:bodyPr lIns="91425" tIns="91425" rIns="91425" bIns="91425" anchor="ctr" anchorCtr="0"/>
          <a:lstStyle>
            <a:lvl1pPr marL="0" marR="0" lvl="0" indent="0" algn="l" rtl="0">
              <a:spcBef>
                <a:spcPts val="0"/>
              </a:spcBef>
              <a:buNone/>
              <a:defRPr sz="1200" b="0" i="0" u="none" strike="noStrike" cap="none">
                <a:solidFill>
                  <a:srgbClr val="AAACD3"/>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None/>
              <a:defRPr sz="1800" b="0" i="0" u="none" strike="noStrike" cap="none">
                <a:solidFill>
                  <a:schemeClr val="dk1"/>
                </a:solidFill>
                <a:latin typeface="Calibri"/>
                <a:ea typeface="Calibri"/>
                <a:cs typeface="Calibri"/>
                <a:sym typeface="Calibri"/>
              </a:defRPr>
            </a:lvl9pPr>
          </a:lstStyle>
          <a:p>
            <a:endParaRPr/>
          </a:p>
        </p:txBody>
      </p:sp>
      <p:sp>
        <p:nvSpPr>
          <p:cNvPr id="20" name="Shape 20"/>
          <p:cNvSpPr txBox="1">
            <a:spLocks noGrp="1"/>
          </p:cNvSpPr>
          <p:nvPr>
            <p:ph type="ftr" idx="11"/>
          </p:nvPr>
        </p:nvSpPr>
        <p:spPr>
          <a:xfrm>
            <a:off x="3124200" y="6356350"/>
            <a:ext cx="2895600" cy="365125"/>
          </a:xfrm>
          <a:prstGeom prst="rect">
            <a:avLst/>
          </a:prstGeom>
          <a:noFill/>
          <a:ln>
            <a:noFill/>
          </a:ln>
        </p:spPr>
        <p:txBody>
          <a:bodyPr lIns="91425" tIns="91425" rIns="91425" bIns="91425" anchor="ctr" anchorCtr="0"/>
          <a:lstStyle>
            <a:lvl1pPr marL="0" marR="0" lvl="0" indent="0" algn="ctr" rtl="0">
              <a:spcBef>
                <a:spcPts val="0"/>
              </a:spcBef>
              <a:buNone/>
              <a:defRPr sz="1200" b="0" i="0" u="none" strike="noStrike" cap="none">
                <a:solidFill>
                  <a:srgbClr val="AAACD3"/>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None/>
              <a:defRPr sz="1800" b="0" i="0" u="none" strike="noStrike" cap="none">
                <a:solidFill>
                  <a:schemeClr val="dk1"/>
                </a:solidFill>
                <a:latin typeface="Calibri"/>
                <a:ea typeface="Calibri"/>
                <a:cs typeface="Calibri"/>
                <a:sym typeface="Calibri"/>
              </a:defRPr>
            </a:lvl9pPr>
          </a:lstStyle>
          <a:p>
            <a:endParaRPr/>
          </a:p>
        </p:txBody>
      </p:sp>
      <p:sp>
        <p:nvSpPr>
          <p:cNvPr id="21" name="Shape 21"/>
          <p:cNvSpPr txBox="1">
            <a:spLocks noGrp="1"/>
          </p:cNvSpPr>
          <p:nvPr>
            <p:ph type="sldNum" idx="12"/>
          </p:nvPr>
        </p:nvSpPr>
        <p:spPr>
          <a:xfrm>
            <a:off x="6553200" y="6356350"/>
            <a:ext cx="2133599" cy="365125"/>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1200" b="0" i="0" u="none" strike="noStrike" cap="none">
                <a:solidFill>
                  <a:srgbClr val="AAACD3"/>
                </a:solidFill>
                <a:latin typeface="Calibri"/>
                <a:ea typeface="Calibri"/>
                <a:cs typeface="Calibri"/>
                <a:sym typeface="Calibri"/>
              </a:rPr>
              <a:t>‹Nr.›</a:t>
            </a:fld>
            <a:endParaRPr lang="en-US" sz="1200" b="0" i="0" u="none" strike="noStrike" cap="none">
              <a:solidFill>
                <a:srgbClr val="AAACD3"/>
              </a:solidFill>
              <a:latin typeface="Calibri"/>
              <a:ea typeface="Calibri"/>
              <a:cs typeface="Calibri"/>
              <a:sym typeface="Calibri"/>
            </a:endParaRPr>
          </a:p>
        </p:txBody>
      </p:sp>
      <p:pic>
        <p:nvPicPr>
          <p:cNvPr id="22" name="Shape 22"/>
          <p:cNvPicPr preferRelativeResize="0"/>
          <p:nvPr/>
        </p:nvPicPr>
        <p:blipFill rotWithShape="1">
          <a:blip r:embed="rId2">
            <a:alphaModFix/>
          </a:blip>
          <a:srcRect/>
          <a:stretch/>
        </p:blipFill>
        <p:spPr>
          <a:xfrm>
            <a:off x="199216" y="254322"/>
            <a:ext cx="1898254" cy="1119448"/>
          </a:xfrm>
          <a:prstGeom prst="rect">
            <a:avLst/>
          </a:prstGeom>
          <a:noFill/>
          <a:ln>
            <a:noFill/>
          </a:ln>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Shape 23"/>
        <p:cNvGrpSpPr/>
        <p:nvPr/>
      </p:nvGrpSpPr>
      <p:grpSpPr>
        <a:xfrm>
          <a:off x="0" y="0"/>
          <a:ext cx="0" cy="0"/>
          <a:chOff x="0" y="0"/>
          <a:chExt cx="0" cy="0"/>
        </a:xfrm>
      </p:grpSpPr>
      <p:sp>
        <p:nvSpPr>
          <p:cNvPr id="24" name="Shape 24"/>
          <p:cNvSpPr txBox="1"/>
          <p:nvPr/>
        </p:nvSpPr>
        <p:spPr>
          <a:xfrm>
            <a:off x="0" y="0"/>
            <a:ext cx="9144000" cy="1506704"/>
          </a:xfrm>
          <a:prstGeom prst="rect">
            <a:avLst/>
          </a:prstGeom>
          <a:solidFill>
            <a:srgbClr val="525991"/>
          </a:solidFill>
          <a:ln>
            <a:noFill/>
          </a:ln>
        </p:spPr>
        <p:txBody>
          <a:bodyPr lIns="91425" tIns="45700" rIns="91425" bIns="45700" anchor="ctr" anchorCtr="0">
            <a:noAutofit/>
          </a:bodyPr>
          <a:lstStyle/>
          <a:p>
            <a:pPr marL="0" marR="0" lvl="0" indent="0" algn="ctr" rtl="0">
              <a:spcBef>
                <a:spcPts val="0"/>
              </a:spcBef>
              <a:buClr>
                <a:schemeClr val="dk1"/>
              </a:buClr>
              <a:buFont typeface="Calibri"/>
              <a:buNone/>
            </a:pPr>
            <a:endParaRPr sz="4400" b="0" i="0" u="none" strike="noStrike" cap="none">
              <a:solidFill>
                <a:schemeClr val="lt1"/>
              </a:solidFill>
              <a:latin typeface="Calibri"/>
              <a:ea typeface="Calibri"/>
              <a:cs typeface="Calibri"/>
              <a:sym typeface="Calibri"/>
            </a:endParaRPr>
          </a:p>
        </p:txBody>
      </p:sp>
      <p:sp>
        <p:nvSpPr>
          <p:cNvPr id="25" name="Shape 25"/>
          <p:cNvSpPr txBox="1">
            <a:spLocks noGrp="1"/>
          </p:cNvSpPr>
          <p:nvPr>
            <p:ph type="title"/>
          </p:nvPr>
        </p:nvSpPr>
        <p:spPr>
          <a:xfrm>
            <a:off x="457200" y="274637"/>
            <a:ext cx="8229600" cy="1143000"/>
          </a:xfrm>
          <a:prstGeom prst="rect">
            <a:avLst/>
          </a:prstGeom>
          <a:noFill/>
          <a:ln>
            <a:noFill/>
          </a:ln>
        </p:spPr>
        <p:txBody>
          <a:bodyPr lIns="91425" tIns="91425" rIns="91425" bIns="91425" anchor="ctr" anchorCtr="0"/>
          <a:lstStyle>
            <a:lvl1pPr marL="0" marR="0" lvl="0" indent="0" algn="ctr" rtl="0">
              <a:spcBef>
                <a:spcPts val="0"/>
              </a:spcBef>
              <a:buClr>
                <a:schemeClr val="lt1"/>
              </a:buClr>
              <a:buFont typeface="Montserrat"/>
              <a:buNone/>
              <a:defRPr sz="4000" b="0" i="0" u="none" strike="noStrike" cap="none">
                <a:solidFill>
                  <a:schemeClr val="lt1"/>
                </a:solidFill>
                <a:latin typeface="Montserrat"/>
                <a:ea typeface="Montserrat"/>
                <a:cs typeface="Montserrat"/>
                <a:sym typeface="Montserrat"/>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a:p>
        </p:txBody>
      </p:sp>
      <p:sp>
        <p:nvSpPr>
          <p:cNvPr id="26" name="Shape 26"/>
          <p:cNvSpPr txBox="1">
            <a:spLocks noGrp="1"/>
          </p:cNvSpPr>
          <p:nvPr>
            <p:ph type="body" idx="1"/>
          </p:nvPr>
        </p:nvSpPr>
        <p:spPr>
          <a:xfrm>
            <a:off x="457200" y="1600200"/>
            <a:ext cx="8229600" cy="4525963"/>
          </a:xfrm>
          <a:prstGeom prst="rect">
            <a:avLst/>
          </a:prstGeom>
          <a:noFill/>
          <a:ln>
            <a:noFill/>
          </a:ln>
        </p:spPr>
        <p:txBody>
          <a:bodyPr lIns="91425" tIns="91425" rIns="91425" bIns="91425" anchor="t" anchorCtr="0"/>
          <a:lstStyle>
            <a:lvl1pPr marL="342900" marR="0" lvl="0" indent="-139700" algn="l" rtl="0">
              <a:spcBef>
                <a:spcPts val="640"/>
              </a:spcBef>
              <a:buClr>
                <a:schemeClr val="accent6"/>
              </a:buClr>
              <a:buSzPct val="100000"/>
              <a:buFont typeface="Arial"/>
              <a:buChar char="•"/>
              <a:defRPr sz="3200" b="0" i="0" u="none" strike="noStrike" cap="none">
                <a:solidFill>
                  <a:schemeClr val="accent6"/>
                </a:solidFill>
                <a:latin typeface="Arial"/>
                <a:ea typeface="Arial"/>
                <a:cs typeface="Arial"/>
                <a:sym typeface="Arial"/>
              </a:defRPr>
            </a:lvl1pPr>
            <a:lvl2pPr marL="742950" marR="0" lvl="1" indent="-107950" algn="l" rtl="0">
              <a:spcBef>
                <a:spcPts val="560"/>
              </a:spcBef>
              <a:buClr>
                <a:schemeClr val="accent6"/>
              </a:buClr>
              <a:buSzPct val="100000"/>
              <a:buFont typeface="Arial"/>
              <a:buChar char="–"/>
              <a:defRPr sz="2800" b="0" i="0" u="none" strike="noStrike" cap="none">
                <a:solidFill>
                  <a:schemeClr val="accent6"/>
                </a:solidFill>
                <a:latin typeface="Arial"/>
                <a:ea typeface="Arial"/>
                <a:cs typeface="Arial"/>
                <a:sym typeface="Arial"/>
              </a:defRPr>
            </a:lvl2pPr>
            <a:lvl3pPr marL="1143000" marR="0" lvl="2" indent="-76200" algn="l" rtl="0">
              <a:spcBef>
                <a:spcPts val="480"/>
              </a:spcBef>
              <a:buClr>
                <a:schemeClr val="accent6"/>
              </a:buClr>
              <a:buSzPct val="100000"/>
              <a:buFont typeface="Arial"/>
              <a:buChar char="•"/>
              <a:defRPr sz="2400" b="0" i="0" u="none" strike="noStrike" cap="none">
                <a:solidFill>
                  <a:schemeClr val="accent6"/>
                </a:solidFill>
                <a:latin typeface="Arial"/>
                <a:ea typeface="Arial"/>
                <a:cs typeface="Arial"/>
                <a:sym typeface="Arial"/>
              </a:defRPr>
            </a:lvl3pPr>
            <a:lvl4pPr marL="1600200" marR="0" lvl="3" indent="-101600" algn="l" rtl="0">
              <a:spcBef>
                <a:spcPts val="400"/>
              </a:spcBef>
              <a:buClr>
                <a:schemeClr val="accent6"/>
              </a:buClr>
              <a:buSzPct val="100000"/>
              <a:buFont typeface="Arial"/>
              <a:buChar char="–"/>
              <a:defRPr sz="2000" b="0" i="0" u="none" strike="noStrike" cap="none">
                <a:solidFill>
                  <a:schemeClr val="accent6"/>
                </a:solidFill>
                <a:latin typeface="Arial"/>
                <a:ea typeface="Arial"/>
                <a:cs typeface="Arial"/>
                <a:sym typeface="Arial"/>
              </a:defRPr>
            </a:lvl4pPr>
            <a:lvl5pPr marL="2057400" marR="0" lvl="4" indent="-101600" algn="l" rtl="0">
              <a:spcBef>
                <a:spcPts val="400"/>
              </a:spcBef>
              <a:buClr>
                <a:schemeClr val="accent6"/>
              </a:buClr>
              <a:buSzPct val="100000"/>
              <a:buFont typeface="Arial"/>
              <a:buChar char="»"/>
              <a:defRPr sz="2000" b="0" i="0" u="none" strike="noStrike" cap="none">
                <a:solidFill>
                  <a:schemeClr val="accent6"/>
                </a:solidFill>
                <a:latin typeface="Arial"/>
                <a:ea typeface="Arial"/>
                <a:cs typeface="Arial"/>
                <a:sym typeface="Arial"/>
              </a:defRPr>
            </a:lvl5pPr>
            <a:lvl6pPr marL="2514600" marR="0" lvl="5"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6pPr>
            <a:lvl7pPr marL="2971800" marR="0" lvl="6"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7pPr>
            <a:lvl8pPr marL="3429000" marR="0" lvl="7"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8pPr>
            <a:lvl9pPr marL="3886200" marR="0" lvl="8"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27" name="Shape 27"/>
          <p:cNvSpPr txBox="1">
            <a:spLocks noGrp="1"/>
          </p:cNvSpPr>
          <p:nvPr>
            <p:ph type="dt" idx="10"/>
          </p:nvPr>
        </p:nvSpPr>
        <p:spPr>
          <a:xfrm>
            <a:off x="457200" y="6356350"/>
            <a:ext cx="2133599" cy="365125"/>
          </a:xfrm>
          <a:prstGeom prst="rect">
            <a:avLst/>
          </a:prstGeom>
          <a:noFill/>
          <a:ln>
            <a:noFill/>
          </a:ln>
        </p:spPr>
        <p:txBody>
          <a:bodyPr lIns="91425" tIns="91425" rIns="91425" bIns="91425" anchor="ctr" anchorCtr="0"/>
          <a:lstStyle>
            <a:lvl1pPr marL="0" marR="0" lvl="0" indent="0" algn="l" rtl="0">
              <a:spcBef>
                <a:spcPts val="0"/>
              </a:spcBef>
              <a:buNone/>
              <a:defRPr sz="1200" b="0" i="0" u="none" strike="noStrike" cap="none">
                <a:solidFill>
                  <a:srgbClr val="ABADD4"/>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None/>
              <a:defRPr sz="1800" b="0" i="0" u="none" strike="noStrike" cap="none">
                <a:solidFill>
                  <a:schemeClr val="dk1"/>
                </a:solidFill>
                <a:latin typeface="Calibri"/>
                <a:ea typeface="Calibri"/>
                <a:cs typeface="Calibri"/>
                <a:sym typeface="Calibri"/>
              </a:defRPr>
            </a:lvl9pPr>
          </a:lstStyle>
          <a:p>
            <a:endParaRPr/>
          </a:p>
        </p:txBody>
      </p:sp>
      <p:sp>
        <p:nvSpPr>
          <p:cNvPr id="28" name="Shape 28"/>
          <p:cNvSpPr txBox="1">
            <a:spLocks noGrp="1"/>
          </p:cNvSpPr>
          <p:nvPr>
            <p:ph type="ftr" idx="11"/>
          </p:nvPr>
        </p:nvSpPr>
        <p:spPr>
          <a:xfrm>
            <a:off x="3124200" y="6356350"/>
            <a:ext cx="2895600" cy="365125"/>
          </a:xfrm>
          <a:prstGeom prst="rect">
            <a:avLst/>
          </a:prstGeom>
          <a:noFill/>
          <a:ln>
            <a:noFill/>
          </a:ln>
        </p:spPr>
        <p:txBody>
          <a:bodyPr lIns="91425" tIns="91425" rIns="91425" bIns="91425" anchor="ctr" anchorCtr="0"/>
          <a:lstStyle>
            <a:lvl1pPr marL="0" marR="0" lvl="0" indent="0" algn="ctr" rtl="0">
              <a:spcBef>
                <a:spcPts val="0"/>
              </a:spcBef>
              <a:buNone/>
              <a:defRPr sz="1200" b="0" i="0" u="none" strike="noStrike" cap="none">
                <a:solidFill>
                  <a:srgbClr val="ABADD4"/>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None/>
              <a:defRPr sz="1800" b="0" i="0" u="none" strike="noStrike" cap="none">
                <a:solidFill>
                  <a:schemeClr val="dk1"/>
                </a:solidFill>
                <a:latin typeface="Calibri"/>
                <a:ea typeface="Calibri"/>
                <a:cs typeface="Calibri"/>
                <a:sym typeface="Calibri"/>
              </a:defRPr>
            </a:lvl9pPr>
          </a:lstStyle>
          <a:p>
            <a:endParaRPr/>
          </a:p>
        </p:txBody>
      </p:sp>
      <p:sp>
        <p:nvSpPr>
          <p:cNvPr id="29" name="Shape 29"/>
          <p:cNvSpPr txBox="1">
            <a:spLocks noGrp="1"/>
          </p:cNvSpPr>
          <p:nvPr>
            <p:ph type="sldNum" idx="12"/>
          </p:nvPr>
        </p:nvSpPr>
        <p:spPr>
          <a:xfrm>
            <a:off x="6553200" y="6356350"/>
            <a:ext cx="2133599" cy="365125"/>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1200" b="0" i="0" u="none" strike="noStrike" cap="none">
                <a:solidFill>
                  <a:srgbClr val="ABADD4"/>
                </a:solidFill>
                <a:latin typeface="Calibri"/>
                <a:ea typeface="Calibri"/>
                <a:cs typeface="Calibri"/>
                <a:sym typeface="Calibri"/>
              </a:rPr>
              <a:t>‹Nr.›</a:t>
            </a:fld>
            <a:endParaRPr lang="en-US" sz="1200" b="0" i="0" u="none" strike="noStrike" cap="none">
              <a:solidFill>
                <a:srgbClr val="ABADD4"/>
              </a:solidFill>
              <a:latin typeface="Calibri"/>
              <a:ea typeface="Calibri"/>
              <a:cs typeface="Calibri"/>
              <a:sym typeface="Calibri"/>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cSld name="Section Header">
    <p:spTree>
      <p:nvGrpSpPr>
        <p:cNvPr id="1" name="Shape 30"/>
        <p:cNvGrpSpPr/>
        <p:nvPr/>
      </p:nvGrpSpPr>
      <p:grpSpPr>
        <a:xfrm>
          <a:off x="0" y="0"/>
          <a:ext cx="0" cy="0"/>
          <a:chOff x="0" y="0"/>
          <a:chExt cx="0" cy="0"/>
        </a:xfrm>
      </p:grpSpPr>
      <p:sp>
        <p:nvSpPr>
          <p:cNvPr id="31" name="Shape 31"/>
          <p:cNvSpPr txBox="1"/>
          <p:nvPr/>
        </p:nvSpPr>
        <p:spPr>
          <a:xfrm>
            <a:off x="0" y="0"/>
            <a:ext cx="9144000" cy="6858000"/>
          </a:xfrm>
          <a:prstGeom prst="rect">
            <a:avLst/>
          </a:prstGeom>
          <a:solidFill>
            <a:srgbClr val="525991"/>
          </a:solidFill>
          <a:ln>
            <a:noFill/>
          </a:ln>
        </p:spPr>
        <p:txBody>
          <a:bodyPr lIns="91425" tIns="45700" rIns="91425" bIns="45700" anchor="ctr" anchorCtr="0">
            <a:noAutofit/>
          </a:bodyPr>
          <a:lstStyle/>
          <a:p>
            <a:pPr marL="0" marR="0" lvl="0" indent="0" algn="ctr" rtl="0">
              <a:spcBef>
                <a:spcPts val="0"/>
              </a:spcBef>
              <a:buClr>
                <a:schemeClr val="dk1"/>
              </a:buClr>
              <a:buFont typeface="Calibri"/>
              <a:buNone/>
            </a:pPr>
            <a:endParaRPr sz="4400" b="0" i="0" u="none" strike="noStrike" cap="none">
              <a:solidFill>
                <a:schemeClr val="lt1"/>
              </a:solidFill>
              <a:latin typeface="Calibri"/>
              <a:ea typeface="Calibri"/>
              <a:cs typeface="Calibri"/>
              <a:sym typeface="Calibri"/>
            </a:endParaRPr>
          </a:p>
        </p:txBody>
      </p:sp>
      <p:sp>
        <p:nvSpPr>
          <p:cNvPr id="32" name="Shape 32"/>
          <p:cNvSpPr txBox="1">
            <a:spLocks noGrp="1"/>
          </p:cNvSpPr>
          <p:nvPr>
            <p:ph type="title"/>
          </p:nvPr>
        </p:nvSpPr>
        <p:spPr>
          <a:xfrm>
            <a:off x="722312" y="4406900"/>
            <a:ext cx="7772400" cy="1362075"/>
          </a:xfrm>
          <a:prstGeom prst="rect">
            <a:avLst/>
          </a:prstGeom>
          <a:noFill/>
          <a:ln>
            <a:noFill/>
          </a:ln>
        </p:spPr>
        <p:txBody>
          <a:bodyPr lIns="91425" tIns="91425" rIns="91425" bIns="91425" anchor="t" anchorCtr="0"/>
          <a:lstStyle>
            <a:lvl1pPr marL="0" marR="0" lvl="0" indent="0" algn="l" rtl="0">
              <a:spcBef>
                <a:spcPts val="0"/>
              </a:spcBef>
              <a:buClr>
                <a:schemeClr val="lt1"/>
              </a:buClr>
              <a:buFont typeface="Montserrat"/>
              <a:buNone/>
              <a:defRPr sz="4000" b="1" i="0" u="none" strike="noStrike" cap="none">
                <a:solidFill>
                  <a:schemeClr val="lt1"/>
                </a:solidFill>
                <a:latin typeface="Montserrat"/>
                <a:ea typeface="Montserrat"/>
                <a:cs typeface="Montserrat"/>
                <a:sym typeface="Montserrat"/>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a:p>
        </p:txBody>
      </p:sp>
      <p:sp>
        <p:nvSpPr>
          <p:cNvPr id="33" name="Shape 33"/>
          <p:cNvSpPr txBox="1">
            <a:spLocks noGrp="1"/>
          </p:cNvSpPr>
          <p:nvPr>
            <p:ph type="body" idx="1"/>
          </p:nvPr>
        </p:nvSpPr>
        <p:spPr>
          <a:xfrm>
            <a:off x="722312" y="2906713"/>
            <a:ext cx="7772400" cy="1500187"/>
          </a:xfrm>
          <a:prstGeom prst="rect">
            <a:avLst/>
          </a:prstGeom>
          <a:noFill/>
          <a:ln>
            <a:noFill/>
          </a:ln>
        </p:spPr>
        <p:txBody>
          <a:bodyPr lIns="91425" tIns="91425" rIns="91425" bIns="91425" anchor="b" anchorCtr="0"/>
          <a:lstStyle>
            <a:lvl1pPr marL="0" marR="0" lvl="0" indent="0" algn="l" rtl="0">
              <a:spcBef>
                <a:spcPts val="400"/>
              </a:spcBef>
              <a:buClr>
                <a:srgbClr val="FFFFFF"/>
              </a:buClr>
              <a:buFont typeface="Arial"/>
              <a:buNone/>
              <a:defRPr sz="2000" b="0" i="0" u="none" strike="noStrike" cap="none">
                <a:solidFill>
                  <a:srgbClr val="FFFFFF"/>
                </a:solidFill>
                <a:latin typeface="Arial"/>
                <a:ea typeface="Arial"/>
                <a:cs typeface="Arial"/>
                <a:sym typeface="Arial"/>
              </a:defRPr>
            </a:lvl1pPr>
            <a:lvl2pPr marL="457200" marR="0" lvl="1" indent="0" algn="l" rtl="0">
              <a:spcBef>
                <a:spcPts val="360"/>
              </a:spcBef>
              <a:buClr>
                <a:srgbClr val="888888"/>
              </a:buClr>
              <a:buFont typeface="Arial"/>
              <a:buNone/>
              <a:defRPr sz="1800" b="0" i="0" u="none" strike="noStrike" cap="none">
                <a:solidFill>
                  <a:srgbClr val="888888"/>
                </a:solidFill>
                <a:latin typeface="Arial"/>
                <a:ea typeface="Arial"/>
                <a:cs typeface="Arial"/>
                <a:sym typeface="Arial"/>
              </a:defRPr>
            </a:lvl2pPr>
            <a:lvl3pPr marL="914400" marR="0" lvl="2" indent="0" algn="l" rtl="0">
              <a:spcBef>
                <a:spcPts val="320"/>
              </a:spcBef>
              <a:buClr>
                <a:srgbClr val="888888"/>
              </a:buClr>
              <a:buFont typeface="Arial"/>
              <a:buNone/>
              <a:defRPr sz="1600" b="0" i="0" u="none" strike="noStrike" cap="none">
                <a:solidFill>
                  <a:srgbClr val="888888"/>
                </a:solidFill>
                <a:latin typeface="Arial"/>
                <a:ea typeface="Arial"/>
                <a:cs typeface="Arial"/>
                <a:sym typeface="Arial"/>
              </a:defRPr>
            </a:lvl3pPr>
            <a:lvl4pPr marL="1371600" marR="0" lvl="3" indent="0" algn="l" rtl="0">
              <a:spcBef>
                <a:spcPts val="280"/>
              </a:spcBef>
              <a:buClr>
                <a:srgbClr val="888888"/>
              </a:buClr>
              <a:buFont typeface="Arial"/>
              <a:buNone/>
              <a:defRPr sz="1400" b="0" i="0" u="none" strike="noStrike" cap="none">
                <a:solidFill>
                  <a:srgbClr val="888888"/>
                </a:solidFill>
                <a:latin typeface="Arial"/>
                <a:ea typeface="Arial"/>
                <a:cs typeface="Arial"/>
                <a:sym typeface="Arial"/>
              </a:defRPr>
            </a:lvl4pPr>
            <a:lvl5pPr marL="1828800" marR="0" lvl="4" indent="0" algn="l" rtl="0">
              <a:spcBef>
                <a:spcPts val="280"/>
              </a:spcBef>
              <a:buClr>
                <a:srgbClr val="888888"/>
              </a:buClr>
              <a:buFont typeface="Arial"/>
              <a:buNone/>
              <a:defRPr sz="1400" b="0" i="0" u="none" strike="noStrike" cap="none">
                <a:solidFill>
                  <a:srgbClr val="888888"/>
                </a:solidFill>
                <a:latin typeface="Arial"/>
                <a:ea typeface="Arial"/>
                <a:cs typeface="Arial"/>
                <a:sym typeface="Arial"/>
              </a:defRPr>
            </a:lvl5pPr>
            <a:lvl6pPr marL="2286000" marR="0" lvl="5" indent="0" algn="l" rtl="0">
              <a:spcBef>
                <a:spcPts val="280"/>
              </a:spcBef>
              <a:buClr>
                <a:srgbClr val="888888"/>
              </a:buClr>
              <a:buFont typeface="Arial"/>
              <a:buNone/>
              <a:defRPr sz="1400" b="0" i="0" u="none" strike="noStrike" cap="none">
                <a:solidFill>
                  <a:srgbClr val="888888"/>
                </a:solidFill>
                <a:latin typeface="Calibri"/>
                <a:ea typeface="Calibri"/>
                <a:cs typeface="Calibri"/>
                <a:sym typeface="Calibri"/>
              </a:defRPr>
            </a:lvl6pPr>
            <a:lvl7pPr marL="2743200" marR="0" lvl="6" indent="0" algn="l" rtl="0">
              <a:spcBef>
                <a:spcPts val="280"/>
              </a:spcBef>
              <a:buClr>
                <a:srgbClr val="888888"/>
              </a:buClr>
              <a:buFont typeface="Arial"/>
              <a:buNone/>
              <a:defRPr sz="1400" b="0" i="0" u="none" strike="noStrike" cap="none">
                <a:solidFill>
                  <a:srgbClr val="888888"/>
                </a:solidFill>
                <a:latin typeface="Calibri"/>
                <a:ea typeface="Calibri"/>
                <a:cs typeface="Calibri"/>
                <a:sym typeface="Calibri"/>
              </a:defRPr>
            </a:lvl7pPr>
            <a:lvl8pPr marL="3200400" marR="0" lvl="7" indent="0" algn="l" rtl="0">
              <a:spcBef>
                <a:spcPts val="280"/>
              </a:spcBef>
              <a:buClr>
                <a:srgbClr val="888888"/>
              </a:buClr>
              <a:buFont typeface="Arial"/>
              <a:buNone/>
              <a:defRPr sz="1400" b="0" i="0" u="none" strike="noStrike" cap="none">
                <a:solidFill>
                  <a:srgbClr val="888888"/>
                </a:solidFill>
                <a:latin typeface="Calibri"/>
                <a:ea typeface="Calibri"/>
                <a:cs typeface="Calibri"/>
                <a:sym typeface="Calibri"/>
              </a:defRPr>
            </a:lvl8pPr>
            <a:lvl9pPr marL="3657600" marR="0" lvl="8" indent="0" algn="l" rtl="0">
              <a:spcBef>
                <a:spcPts val="280"/>
              </a:spcBef>
              <a:buClr>
                <a:srgbClr val="888888"/>
              </a:buClr>
              <a:buFont typeface="Arial"/>
              <a:buNone/>
              <a:defRPr sz="1400" b="0" i="0" u="none" strike="noStrike" cap="none">
                <a:solidFill>
                  <a:srgbClr val="888888"/>
                </a:solidFill>
                <a:latin typeface="Calibri"/>
                <a:ea typeface="Calibri"/>
                <a:cs typeface="Calibri"/>
                <a:sym typeface="Calibri"/>
              </a:defRPr>
            </a:lvl9pPr>
          </a:lstStyle>
          <a:p>
            <a:endParaRPr/>
          </a:p>
        </p:txBody>
      </p:sp>
      <p:sp>
        <p:nvSpPr>
          <p:cNvPr id="34" name="Shape 34"/>
          <p:cNvSpPr txBox="1">
            <a:spLocks noGrp="1"/>
          </p:cNvSpPr>
          <p:nvPr>
            <p:ph type="dt" idx="10"/>
          </p:nvPr>
        </p:nvSpPr>
        <p:spPr>
          <a:xfrm>
            <a:off x="457200" y="6356350"/>
            <a:ext cx="2133599" cy="365125"/>
          </a:xfrm>
          <a:prstGeom prst="rect">
            <a:avLst/>
          </a:prstGeom>
          <a:noFill/>
          <a:ln>
            <a:noFill/>
          </a:ln>
        </p:spPr>
        <p:txBody>
          <a:bodyPr lIns="91425" tIns="91425" rIns="91425" bIns="91425" anchor="ctr" anchorCtr="0"/>
          <a:lstStyle>
            <a:lvl1pPr marL="0" marR="0" lvl="0" indent="0" algn="l" rtl="0">
              <a:spcBef>
                <a:spcPts val="0"/>
              </a:spcBef>
              <a:buNone/>
              <a:defRPr sz="1200" b="0" i="0" u="none" strike="noStrike" cap="none">
                <a:solidFill>
                  <a:srgbClr val="FFFFFF"/>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None/>
              <a:defRPr sz="1800" b="0" i="0" u="none" strike="noStrike" cap="none">
                <a:solidFill>
                  <a:schemeClr val="dk1"/>
                </a:solidFill>
                <a:latin typeface="Calibri"/>
                <a:ea typeface="Calibri"/>
                <a:cs typeface="Calibri"/>
                <a:sym typeface="Calibri"/>
              </a:defRPr>
            </a:lvl9pPr>
          </a:lstStyle>
          <a:p>
            <a:endParaRPr/>
          </a:p>
        </p:txBody>
      </p:sp>
      <p:sp>
        <p:nvSpPr>
          <p:cNvPr id="35" name="Shape 35"/>
          <p:cNvSpPr txBox="1">
            <a:spLocks noGrp="1"/>
          </p:cNvSpPr>
          <p:nvPr>
            <p:ph type="ftr" idx="11"/>
          </p:nvPr>
        </p:nvSpPr>
        <p:spPr>
          <a:xfrm>
            <a:off x="3124200" y="6356350"/>
            <a:ext cx="2895600" cy="365125"/>
          </a:xfrm>
          <a:prstGeom prst="rect">
            <a:avLst/>
          </a:prstGeom>
          <a:noFill/>
          <a:ln>
            <a:noFill/>
          </a:ln>
        </p:spPr>
        <p:txBody>
          <a:bodyPr lIns="91425" tIns="91425" rIns="91425" bIns="91425" anchor="ctr" anchorCtr="0"/>
          <a:lstStyle>
            <a:lvl1pPr marL="0" marR="0" lvl="0" indent="0" algn="ctr" rtl="0">
              <a:spcBef>
                <a:spcPts val="0"/>
              </a:spcBef>
              <a:buNone/>
              <a:defRPr sz="1200" b="0" i="0" u="none" strike="noStrike" cap="none">
                <a:solidFill>
                  <a:srgbClr val="FFFFFF"/>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None/>
              <a:defRPr sz="1800" b="0" i="0" u="none" strike="noStrike" cap="none">
                <a:solidFill>
                  <a:schemeClr val="dk1"/>
                </a:solidFill>
                <a:latin typeface="Calibri"/>
                <a:ea typeface="Calibri"/>
                <a:cs typeface="Calibri"/>
                <a:sym typeface="Calibri"/>
              </a:defRPr>
            </a:lvl9pPr>
          </a:lstStyle>
          <a:p>
            <a:endParaRPr/>
          </a:p>
        </p:txBody>
      </p:sp>
      <p:sp>
        <p:nvSpPr>
          <p:cNvPr id="36" name="Shape 36"/>
          <p:cNvSpPr txBox="1">
            <a:spLocks noGrp="1"/>
          </p:cNvSpPr>
          <p:nvPr>
            <p:ph type="sldNum" idx="12"/>
          </p:nvPr>
        </p:nvSpPr>
        <p:spPr>
          <a:xfrm>
            <a:off x="6553200" y="6356350"/>
            <a:ext cx="2133599" cy="365125"/>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1200" b="0" i="0" u="none" strike="noStrike" cap="none">
                <a:solidFill>
                  <a:srgbClr val="FFFFFF"/>
                </a:solidFill>
                <a:latin typeface="Calibri"/>
                <a:ea typeface="Calibri"/>
                <a:cs typeface="Calibri"/>
                <a:sym typeface="Calibri"/>
              </a:rPr>
              <a:t>‹Nr.›</a:t>
            </a:fld>
            <a:endParaRPr lang="en-US" sz="1200" b="0" i="0" u="none" strike="noStrike" cap="none">
              <a:solidFill>
                <a:srgbClr val="FFFFFF"/>
              </a:solidFill>
              <a:latin typeface="Calibri"/>
              <a:ea typeface="Calibri"/>
              <a:cs typeface="Calibri"/>
              <a:sym typeface="Calibri"/>
            </a:endParaRPr>
          </a:p>
        </p:txBody>
      </p:sp>
      <p:pic>
        <p:nvPicPr>
          <p:cNvPr id="37" name="Shape 37"/>
          <p:cNvPicPr preferRelativeResize="0"/>
          <p:nvPr/>
        </p:nvPicPr>
        <p:blipFill rotWithShape="1">
          <a:blip r:embed="rId2">
            <a:alphaModFix/>
          </a:blip>
          <a:srcRect/>
          <a:stretch/>
        </p:blipFill>
        <p:spPr>
          <a:xfrm>
            <a:off x="235413" y="219429"/>
            <a:ext cx="1238085" cy="1215368"/>
          </a:xfrm>
          <a:prstGeom prst="rect">
            <a:avLst/>
          </a:prstGeom>
          <a:noFill/>
          <a:ln>
            <a:noFill/>
          </a:ln>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cSld name="Two Content">
    <p:spTree>
      <p:nvGrpSpPr>
        <p:cNvPr id="1" name="Shape 38"/>
        <p:cNvGrpSpPr/>
        <p:nvPr/>
      </p:nvGrpSpPr>
      <p:grpSpPr>
        <a:xfrm>
          <a:off x="0" y="0"/>
          <a:ext cx="0" cy="0"/>
          <a:chOff x="0" y="0"/>
          <a:chExt cx="0" cy="0"/>
        </a:xfrm>
      </p:grpSpPr>
      <p:sp>
        <p:nvSpPr>
          <p:cNvPr id="39" name="Shape 39"/>
          <p:cNvSpPr txBox="1"/>
          <p:nvPr/>
        </p:nvSpPr>
        <p:spPr>
          <a:xfrm>
            <a:off x="0" y="0"/>
            <a:ext cx="9144000" cy="1506704"/>
          </a:xfrm>
          <a:prstGeom prst="rect">
            <a:avLst/>
          </a:prstGeom>
          <a:solidFill>
            <a:srgbClr val="525991"/>
          </a:solidFill>
          <a:ln>
            <a:noFill/>
          </a:ln>
        </p:spPr>
        <p:txBody>
          <a:bodyPr lIns="91425" tIns="45700" rIns="91425" bIns="45700" anchor="ctr" anchorCtr="0">
            <a:noAutofit/>
          </a:bodyPr>
          <a:lstStyle/>
          <a:p>
            <a:pPr marL="0" marR="0" lvl="0" indent="0" algn="ctr" rtl="0">
              <a:spcBef>
                <a:spcPts val="0"/>
              </a:spcBef>
              <a:buClr>
                <a:schemeClr val="dk1"/>
              </a:buClr>
              <a:buFont typeface="Calibri"/>
              <a:buNone/>
            </a:pPr>
            <a:endParaRPr sz="4400" b="0" i="0" u="none" strike="noStrike" cap="none">
              <a:solidFill>
                <a:schemeClr val="lt1"/>
              </a:solidFill>
              <a:latin typeface="Calibri"/>
              <a:ea typeface="Calibri"/>
              <a:cs typeface="Calibri"/>
              <a:sym typeface="Calibri"/>
            </a:endParaRPr>
          </a:p>
        </p:txBody>
      </p:sp>
      <p:sp>
        <p:nvSpPr>
          <p:cNvPr id="40" name="Shape 40"/>
          <p:cNvSpPr txBox="1">
            <a:spLocks noGrp="1"/>
          </p:cNvSpPr>
          <p:nvPr>
            <p:ph type="title"/>
          </p:nvPr>
        </p:nvSpPr>
        <p:spPr>
          <a:xfrm>
            <a:off x="457200" y="274637"/>
            <a:ext cx="8229600" cy="1143000"/>
          </a:xfrm>
          <a:prstGeom prst="rect">
            <a:avLst/>
          </a:prstGeom>
          <a:noFill/>
          <a:ln>
            <a:noFill/>
          </a:ln>
        </p:spPr>
        <p:txBody>
          <a:bodyPr lIns="91425" tIns="91425" rIns="91425" bIns="91425" anchor="ctr" anchorCtr="0"/>
          <a:lstStyle>
            <a:lvl1pPr marL="0" marR="0" lvl="0" indent="0" algn="ctr" rtl="0">
              <a:spcBef>
                <a:spcPts val="0"/>
              </a:spcBef>
              <a:buClr>
                <a:schemeClr val="lt1"/>
              </a:buClr>
              <a:buFont typeface="Montserrat"/>
              <a:buNone/>
              <a:defRPr sz="4000" b="0" i="0" u="none" strike="noStrike" cap="none">
                <a:solidFill>
                  <a:schemeClr val="lt1"/>
                </a:solidFill>
                <a:latin typeface="Montserrat"/>
                <a:ea typeface="Montserrat"/>
                <a:cs typeface="Montserrat"/>
                <a:sym typeface="Montserrat"/>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a:p>
        </p:txBody>
      </p:sp>
      <p:sp>
        <p:nvSpPr>
          <p:cNvPr id="41" name="Shape 41"/>
          <p:cNvSpPr txBox="1">
            <a:spLocks noGrp="1"/>
          </p:cNvSpPr>
          <p:nvPr>
            <p:ph type="body" idx="1"/>
          </p:nvPr>
        </p:nvSpPr>
        <p:spPr>
          <a:xfrm>
            <a:off x="457200" y="1600200"/>
            <a:ext cx="4038599" cy="4525963"/>
          </a:xfrm>
          <a:prstGeom prst="rect">
            <a:avLst/>
          </a:prstGeom>
          <a:noFill/>
          <a:ln>
            <a:noFill/>
          </a:ln>
        </p:spPr>
        <p:txBody>
          <a:bodyPr lIns="91425" tIns="91425" rIns="91425" bIns="91425" anchor="t" anchorCtr="0"/>
          <a:lstStyle>
            <a:lvl1pPr marL="342900" marR="0" lvl="0" indent="-165100" algn="l" rtl="0">
              <a:spcBef>
                <a:spcPts val="560"/>
              </a:spcBef>
              <a:buClr>
                <a:schemeClr val="accent6"/>
              </a:buClr>
              <a:buSzPct val="100000"/>
              <a:buFont typeface="Arial"/>
              <a:buChar char="•"/>
              <a:defRPr sz="2800" b="0" i="0" u="none" strike="noStrike" cap="none">
                <a:solidFill>
                  <a:schemeClr val="accent6"/>
                </a:solidFill>
                <a:latin typeface="Arial"/>
                <a:ea typeface="Arial"/>
                <a:cs typeface="Arial"/>
                <a:sym typeface="Arial"/>
              </a:defRPr>
            </a:lvl1pPr>
            <a:lvl2pPr marL="742950" marR="0" lvl="1" indent="-133350" algn="l" rtl="0">
              <a:spcBef>
                <a:spcPts val="480"/>
              </a:spcBef>
              <a:buClr>
                <a:schemeClr val="accent6"/>
              </a:buClr>
              <a:buSzPct val="100000"/>
              <a:buFont typeface="Arial"/>
              <a:buChar char="–"/>
              <a:defRPr sz="2400" b="0" i="0" u="none" strike="noStrike" cap="none">
                <a:solidFill>
                  <a:schemeClr val="accent6"/>
                </a:solidFill>
                <a:latin typeface="Arial"/>
                <a:ea typeface="Arial"/>
                <a:cs typeface="Arial"/>
                <a:sym typeface="Arial"/>
              </a:defRPr>
            </a:lvl2pPr>
            <a:lvl3pPr marL="1143000" marR="0" lvl="2" indent="-101600" algn="l" rtl="0">
              <a:spcBef>
                <a:spcPts val="400"/>
              </a:spcBef>
              <a:buClr>
                <a:schemeClr val="accent6"/>
              </a:buClr>
              <a:buSzPct val="100000"/>
              <a:buFont typeface="Arial"/>
              <a:buChar char="•"/>
              <a:defRPr sz="2000" b="0" i="0" u="none" strike="noStrike" cap="none">
                <a:solidFill>
                  <a:schemeClr val="accent6"/>
                </a:solidFill>
                <a:latin typeface="Arial"/>
                <a:ea typeface="Arial"/>
                <a:cs typeface="Arial"/>
                <a:sym typeface="Arial"/>
              </a:defRPr>
            </a:lvl3pPr>
            <a:lvl4pPr marL="1600200" marR="0" lvl="3" indent="-114300" algn="l" rtl="0">
              <a:spcBef>
                <a:spcPts val="360"/>
              </a:spcBef>
              <a:buClr>
                <a:schemeClr val="accent6"/>
              </a:buClr>
              <a:buSzPct val="100000"/>
              <a:buFont typeface="Arial"/>
              <a:buChar char="–"/>
              <a:defRPr sz="1800" b="0" i="0" u="none" strike="noStrike" cap="none">
                <a:solidFill>
                  <a:schemeClr val="accent6"/>
                </a:solidFill>
                <a:latin typeface="Arial"/>
                <a:ea typeface="Arial"/>
                <a:cs typeface="Arial"/>
                <a:sym typeface="Arial"/>
              </a:defRPr>
            </a:lvl4pPr>
            <a:lvl5pPr marL="2057400" marR="0" lvl="4" indent="-114300" algn="l" rtl="0">
              <a:spcBef>
                <a:spcPts val="360"/>
              </a:spcBef>
              <a:buClr>
                <a:schemeClr val="accent6"/>
              </a:buClr>
              <a:buSzPct val="100000"/>
              <a:buFont typeface="Arial"/>
              <a:buChar char="»"/>
              <a:defRPr sz="1800" b="0" i="0" u="none" strike="noStrike" cap="none">
                <a:solidFill>
                  <a:schemeClr val="accent6"/>
                </a:solidFill>
                <a:latin typeface="Arial"/>
                <a:ea typeface="Arial"/>
                <a:cs typeface="Arial"/>
                <a:sym typeface="Arial"/>
              </a:defRPr>
            </a:lvl5pPr>
            <a:lvl6pPr marL="2514600" marR="0" lvl="5" indent="-114300" algn="l" rtl="0">
              <a:spcBef>
                <a:spcPts val="36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6pPr>
            <a:lvl7pPr marL="2971800" marR="0" lvl="6" indent="-114300" algn="l" rtl="0">
              <a:spcBef>
                <a:spcPts val="36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7pPr>
            <a:lvl8pPr marL="3429000" marR="0" lvl="7" indent="-114300" algn="l" rtl="0">
              <a:spcBef>
                <a:spcPts val="36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8pPr>
            <a:lvl9pPr marL="3886200" marR="0" lvl="8" indent="-114300" algn="l" rtl="0">
              <a:spcBef>
                <a:spcPts val="36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42" name="Shape 42"/>
          <p:cNvSpPr txBox="1">
            <a:spLocks noGrp="1"/>
          </p:cNvSpPr>
          <p:nvPr>
            <p:ph type="body" idx="2"/>
          </p:nvPr>
        </p:nvSpPr>
        <p:spPr>
          <a:xfrm>
            <a:off x="4648200" y="1600200"/>
            <a:ext cx="4038599" cy="4525963"/>
          </a:xfrm>
          <a:prstGeom prst="rect">
            <a:avLst/>
          </a:prstGeom>
          <a:noFill/>
          <a:ln>
            <a:noFill/>
          </a:ln>
        </p:spPr>
        <p:txBody>
          <a:bodyPr lIns="91425" tIns="91425" rIns="91425" bIns="91425" anchor="t" anchorCtr="0"/>
          <a:lstStyle>
            <a:lvl1pPr marL="342900" marR="0" lvl="0" indent="-165100" algn="l" rtl="0">
              <a:spcBef>
                <a:spcPts val="560"/>
              </a:spcBef>
              <a:buClr>
                <a:schemeClr val="accent6"/>
              </a:buClr>
              <a:buSzPct val="100000"/>
              <a:buFont typeface="Arial"/>
              <a:buChar char="•"/>
              <a:defRPr sz="2800" b="0" i="0" u="none" strike="noStrike" cap="none">
                <a:solidFill>
                  <a:schemeClr val="accent6"/>
                </a:solidFill>
                <a:latin typeface="Arial"/>
                <a:ea typeface="Arial"/>
                <a:cs typeface="Arial"/>
                <a:sym typeface="Arial"/>
              </a:defRPr>
            </a:lvl1pPr>
            <a:lvl2pPr marL="742950" marR="0" lvl="1" indent="-133350" algn="l" rtl="0">
              <a:spcBef>
                <a:spcPts val="480"/>
              </a:spcBef>
              <a:buClr>
                <a:schemeClr val="accent6"/>
              </a:buClr>
              <a:buSzPct val="100000"/>
              <a:buFont typeface="Arial"/>
              <a:buChar char="–"/>
              <a:defRPr sz="2400" b="0" i="0" u="none" strike="noStrike" cap="none">
                <a:solidFill>
                  <a:schemeClr val="accent6"/>
                </a:solidFill>
                <a:latin typeface="Arial"/>
                <a:ea typeface="Arial"/>
                <a:cs typeface="Arial"/>
                <a:sym typeface="Arial"/>
              </a:defRPr>
            </a:lvl2pPr>
            <a:lvl3pPr marL="1143000" marR="0" lvl="2" indent="-101600" algn="l" rtl="0">
              <a:spcBef>
                <a:spcPts val="400"/>
              </a:spcBef>
              <a:buClr>
                <a:schemeClr val="accent6"/>
              </a:buClr>
              <a:buSzPct val="100000"/>
              <a:buFont typeface="Arial"/>
              <a:buChar char="•"/>
              <a:defRPr sz="2000" b="0" i="0" u="none" strike="noStrike" cap="none">
                <a:solidFill>
                  <a:schemeClr val="accent6"/>
                </a:solidFill>
                <a:latin typeface="Arial"/>
                <a:ea typeface="Arial"/>
                <a:cs typeface="Arial"/>
                <a:sym typeface="Arial"/>
              </a:defRPr>
            </a:lvl3pPr>
            <a:lvl4pPr marL="1600200" marR="0" lvl="3" indent="-114300" algn="l" rtl="0">
              <a:spcBef>
                <a:spcPts val="360"/>
              </a:spcBef>
              <a:buClr>
                <a:schemeClr val="accent6"/>
              </a:buClr>
              <a:buSzPct val="100000"/>
              <a:buFont typeface="Arial"/>
              <a:buChar char="–"/>
              <a:defRPr sz="1800" b="0" i="0" u="none" strike="noStrike" cap="none">
                <a:solidFill>
                  <a:schemeClr val="accent6"/>
                </a:solidFill>
                <a:latin typeface="Arial"/>
                <a:ea typeface="Arial"/>
                <a:cs typeface="Arial"/>
                <a:sym typeface="Arial"/>
              </a:defRPr>
            </a:lvl4pPr>
            <a:lvl5pPr marL="2057400" marR="0" lvl="4" indent="-114300" algn="l" rtl="0">
              <a:spcBef>
                <a:spcPts val="360"/>
              </a:spcBef>
              <a:buClr>
                <a:schemeClr val="accent6"/>
              </a:buClr>
              <a:buSzPct val="100000"/>
              <a:buFont typeface="Arial"/>
              <a:buChar char="»"/>
              <a:defRPr sz="1800" b="0" i="0" u="none" strike="noStrike" cap="none">
                <a:solidFill>
                  <a:schemeClr val="accent6"/>
                </a:solidFill>
                <a:latin typeface="Arial"/>
                <a:ea typeface="Arial"/>
                <a:cs typeface="Arial"/>
                <a:sym typeface="Arial"/>
              </a:defRPr>
            </a:lvl5pPr>
            <a:lvl6pPr marL="2514600" marR="0" lvl="5" indent="-114300" algn="l" rtl="0">
              <a:spcBef>
                <a:spcPts val="36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6pPr>
            <a:lvl7pPr marL="2971800" marR="0" lvl="6" indent="-114300" algn="l" rtl="0">
              <a:spcBef>
                <a:spcPts val="36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7pPr>
            <a:lvl8pPr marL="3429000" marR="0" lvl="7" indent="-114300" algn="l" rtl="0">
              <a:spcBef>
                <a:spcPts val="36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8pPr>
            <a:lvl9pPr marL="3886200" marR="0" lvl="8" indent="-114300" algn="l" rtl="0">
              <a:spcBef>
                <a:spcPts val="36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43" name="Shape 43"/>
          <p:cNvSpPr txBox="1">
            <a:spLocks noGrp="1"/>
          </p:cNvSpPr>
          <p:nvPr>
            <p:ph type="dt" idx="10"/>
          </p:nvPr>
        </p:nvSpPr>
        <p:spPr>
          <a:xfrm>
            <a:off x="457200" y="6356350"/>
            <a:ext cx="2133599" cy="365125"/>
          </a:xfrm>
          <a:prstGeom prst="rect">
            <a:avLst/>
          </a:prstGeom>
          <a:noFill/>
          <a:ln>
            <a:noFill/>
          </a:ln>
        </p:spPr>
        <p:txBody>
          <a:bodyPr lIns="91425" tIns="91425" rIns="91425" bIns="91425" anchor="ctr" anchorCtr="0"/>
          <a:lstStyle>
            <a:lvl1pPr marL="0" marR="0" lvl="0" indent="0" algn="l" rtl="0">
              <a:spcBef>
                <a:spcPts val="0"/>
              </a:spcBef>
              <a:buNone/>
              <a:defRPr sz="1200" b="0" i="0" u="none" strike="noStrike" cap="none">
                <a:solidFill>
                  <a:srgbClr val="AAACD3"/>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None/>
              <a:defRPr sz="1800" b="0" i="0" u="none" strike="noStrike" cap="none">
                <a:solidFill>
                  <a:schemeClr val="dk1"/>
                </a:solidFill>
                <a:latin typeface="Calibri"/>
                <a:ea typeface="Calibri"/>
                <a:cs typeface="Calibri"/>
                <a:sym typeface="Calibri"/>
              </a:defRPr>
            </a:lvl9pPr>
          </a:lstStyle>
          <a:p>
            <a:endParaRPr/>
          </a:p>
        </p:txBody>
      </p:sp>
      <p:sp>
        <p:nvSpPr>
          <p:cNvPr id="44" name="Shape 44"/>
          <p:cNvSpPr txBox="1">
            <a:spLocks noGrp="1"/>
          </p:cNvSpPr>
          <p:nvPr>
            <p:ph type="ftr" idx="11"/>
          </p:nvPr>
        </p:nvSpPr>
        <p:spPr>
          <a:xfrm>
            <a:off x="3124200" y="6356350"/>
            <a:ext cx="2895600" cy="365125"/>
          </a:xfrm>
          <a:prstGeom prst="rect">
            <a:avLst/>
          </a:prstGeom>
          <a:noFill/>
          <a:ln>
            <a:noFill/>
          </a:ln>
        </p:spPr>
        <p:txBody>
          <a:bodyPr lIns="91425" tIns="91425" rIns="91425" bIns="91425" anchor="ctr" anchorCtr="0"/>
          <a:lstStyle>
            <a:lvl1pPr marL="0" marR="0" lvl="0" indent="0" algn="ctr" rtl="0">
              <a:spcBef>
                <a:spcPts val="0"/>
              </a:spcBef>
              <a:buNone/>
              <a:defRPr sz="1200" b="0" i="0" u="none" strike="noStrike" cap="none">
                <a:solidFill>
                  <a:srgbClr val="AAACD3"/>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None/>
              <a:defRPr sz="1800" b="0" i="0" u="none" strike="noStrike" cap="none">
                <a:solidFill>
                  <a:schemeClr val="dk1"/>
                </a:solidFill>
                <a:latin typeface="Calibri"/>
                <a:ea typeface="Calibri"/>
                <a:cs typeface="Calibri"/>
                <a:sym typeface="Calibri"/>
              </a:defRPr>
            </a:lvl9pPr>
          </a:lstStyle>
          <a:p>
            <a:endParaRPr/>
          </a:p>
        </p:txBody>
      </p:sp>
      <p:sp>
        <p:nvSpPr>
          <p:cNvPr id="45" name="Shape 45"/>
          <p:cNvSpPr txBox="1">
            <a:spLocks noGrp="1"/>
          </p:cNvSpPr>
          <p:nvPr>
            <p:ph type="sldNum" idx="12"/>
          </p:nvPr>
        </p:nvSpPr>
        <p:spPr>
          <a:xfrm>
            <a:off x="6553200" y="6356350"/>
            <a:ext cx="2133599" cy="365125"/>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1200" b="0" i="0" u="none" strike="noStrike" cap="none">
                <a:solidFill>
                  <a:srgbClr val="AAACD3"/>
                </a:solidFill>
                <a:latin typeface="Calibri"/>
                <a:ea typeface="Calibri"/>
                <a:cs typeface="Calibri"/>
                <a:sym typeface="Calibri"/>
              </a:rPr>
              <a:t>‹Nr.›</a:t>
            </a:fld>
            <a:endParaRPr lang="en-US" sz="1200" b="0" i="0" u="none" strike="noStrike" cap="none">
              <a:solidFill>
                <a:srgbClr val="AAACD3"/>
              </a:solidFill>
              <a:latin typeface="Calibri"/>
              <a:ea typeface="Calibri"/>
              <a:cs typeface="Calibri"/>
              <a:sym typeface="Calibri"/>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cSld name="Comparison">
    <p:spTree>
      <p:nvGrpSpPr>
        <p:cNvPr id="1" name="Shape 46"/>
        <p:cNvGrpSpPr/>
        <p:nvPr/>
      </p:nvGrpSpPr>
      <p:grpSpPr>
        <a:xfrm>
          <a:off x="0" y="0"/>
          <a:ext cx="0" cy="0"/>
          <a:chOff x="0" y="0"/>
          <a:chExt cx="0" cy="0"/>
        </a:xfrm>
      </p:grpSpPr>
      <p:sp>
        <p:nvSpPr>
          <p:cNvPr id="47" name="Shape 47"/>
          <p:cNvSpPr txBox="1"/>
          <p:nvPr/>
        </p:nvSpPr>
        <p:spPr>
          <a:xfrm>
            <a:off x="0" y="0"/>
            <a:ext cx="9144000" cy="1506704"/>
          </a:xfrm>
          <a:prstGeom prst="rect">
            <a:avLst/>
          </a:prstGeom>
          <a:solidFill>
            <a:srgbClr val="525991"/>
          </a:solidFill>
          <a:ln>
            <a:noFill/>
          </a:ln>
        </p:spPr>
        <p:txBody>
          <a:bodyPr lIns="91425" tIns="45700" rIns="91425" bIns="45700" anchor="ctr" anchorCtr="0">
            <a:noAutofit/>
          </a:bodyPr>
          <a:lstStyle/>
          <a:p>
            <a:pPr marL="0" marR="0" lvl="0" indent="0" algn="ctr" rtl="0">
              <a:spcBef>
                <a:spcPts val="0"/>
              </a:spcBef>
              <a:buClr>
                <a:schemeClr val="dk1"/>
              </a:buClr>
              <a:buFont typeface="Calibri"/>
              <a:buNone/>
            </a:pPr>
            <a:endParaRPr sz="4400" b="0" i="0" u="none" strike="noStrike" cap="none">
              <a:solidFill>
                <a:schemeClr val="lt1"/>
              </a:solidFill>
              <a:latin typeface="Calibri"/>
              <a:ea typeface="Calibri"/>
              <a:cs typeface="Calibri"/>
              <a:sym typeface="Calibri"/>
            </a:endParaRPr>
          </a:p>
        </p:txBody>
      </p:sp>
      <p:sp>
        <p:nvSpPr>
          <p:cNvPr id="48" name="Shape 48"/>
          <p:cNvSpPr txBox="1">
            <a:spLocks noGrp="1"/>
          </p:cNvSpPr>
          <p:nvPr>
            <p:ph type="title"/>
          </p:nvPr>
        </p:nvSpPr>
        <p:spPr>
          <a:xfrm>
            <a:off x="457200" y="274637"/>
            <a:ext cx="8229600" cy="1143000"/>
          </a:xfrm>
          <a:prstGeom prst="rect">
            <a:avLst/>
          </a:prstGeom>
          <a:noFill/>
          <a:ln>
            <a:noFill/>
          </a:ln>
        </p:spPr>
        <p:txBody>
          <a:bodyPr lIns="91425" tIns="91425" rIns="91425" bIns="91425" anchor="ctr" anchorCtr="0"/>
          <a:lstStyle>
            <a:lvl1pPr marL="0" marR="0" lvl="0" indent="0" algn="ctr" rtl="0">
              <a:spcBef>
                <a:spcPts val="0"/>
              </a:spcBef>
              <a:buClr>
                <a:srgbClr val="FFFFFF"/>
              </a:buClr>
              <a:buFont typeface="Montserrat"/>
              <a:buNone/>
              <a:defRPr sz="4000" b="0" i="0" u="none" strike="noStrike" cap="none">
                <a:solidFill>
                  <a:srgbClr val="FFFFFF"/>
                </a:solidFill>
                <a:latin typeface="Montserrat"/>
                <a:ea typeface="Montserrat"/>
                <a:cs typeface="Montserrat"/>
                <a:sym typeface="Montserrat"/>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a:p>
        </p:txBody>
      </p:sp>
      <p:sp>
        <p:nvSpPr>
          <p:cNvPr id="49" name="Shape 49"/>
          <p:cNvSpPr txBox="1">
            <a:spLocks noGrp="1"/>
          </p:cNvSpPr>
          <p:nvPr>
            <p:ph type="body" idx="1"/>
          </p:nvPr>
        </p:nvSpPr>
        <p:spPr>
          <a:xfrm>
            <a:off x="457200" y="1535112"/>
            <a:ext cx="4040187" cy="639762"/>
          </a:xfrm>
          <a:prstGeom prst="rect">
            <a:avLst/>
          </a:prstGeom>
          <a:noFill/>
          <a:ln>
            <a:noFill/>
          </a:ln>
        </p:spPr>
        <p:txBody>
          <a:bodyPr lIns="91425" tIns="91425" rIns="91425" bIns="91425" anchor="b" anchorCtr="0"/>
          <a:lstStyle>
            <a:lvl1pPr marL="0" marR="0" lvl="0" indent="0" algn="l" rtl="0">
              <a:spcBef>
                <a:spcPts val="480"/>
              </a:spcBef>
              <a:buClr>
                <a:schemeClr val="accent6"/>
              </a:buClr>
              <a:buFont typeface="Arial"/>
              <a:buNone/>
              <a:defRPr sz="2400" b="1" i="0" u="none" strike="noStrike" cap="none">
                <a:solidFill>
                  <a:schemeClr val="accent6"/>
                </a:solidFill>
                <a:latin typeface="Arial"/>
                <a:ea typeface="Arial"/>
                <a:cs typeface="Arial"/>
                <a:sym typeface="Arial"/>
              </a:defRPr>
            </a:lvl1pPr>
            <a:lvl2pPr marL="457200" marR="0" lvl="1" indent="0" algn="l" rtl="0">
              <a:spcBef>
                <a:spcPts val="400"/>
              </a:spcBef>
              <a:buClr>
                <a:schemeClr val="dk1"/>
              </a:buClr>
              <a:buFont typeface="Arial"/>
              <a:buNone/>
              <a:defRPr sz="2000" b="1" i="0" u="none" strike="noStrike" cap="none">
                <a:solidFill>
                  <a:schemeClr val="dk1"/>
                </a:solidFill>
                <a:latin typeface="Arial"/>
                <a:ea typeface="Arial"/>
                <a:cs typeface="Arial"/>
                <a:sym typeface="Arial"/>
              </a:defRPr>
            </a:lvl2pPr>
            <a:lvl3pPr marL="914400" marR="0" lvl="2" indent="0" algn="l" rtl="0">
              <a:spcBef>
                <a:spcPts val="360"/>
              </a:spcBef>
              <a:buClr>
                <a:schemeClr val="dk1"/>
              </a:buClr>
              <a:buFont typeface="Arial"/>
              <a:buNone/>
              <a:defRPr sz="1800" b="1" i="0" u="none" strike="noStrike" cap="none">
                <a:solidFill>
                  <a:schemeClr val="dk1"/>
                </a:solidFill>
                <a:latin typeface="Arial"/>
                <a:ea typeface="Arial"/>
                <a:cs typeface="Arial"/>
                <a:sym typeface="Arial"/>
              </a:defRPr>
            </a:lvl3pPr>
            <a:lvl4pPr marL="1371600" marR="0" lvl="3" indent="0" algn="l" rtl="0">
              <a:spcBef>
                <a:spcPts val="320"/>
              </a:spcBef>
              <a:buClr>
                <a:schemeClr val="dk1"/>
              </a:buClr>
              <a:buFont typeface="Arial"/>
              <a:buNone/>
              <a:defRPr sz="1600" b="1" i="0" u="none" strike="noStrike" cap="none">
                <a:solidFill>
                  <a:schemeClr val="dk1"/>
                </a:solidFill>
                <a:latin typeface="Arial"/>
                <a:ea typeface="Arial"/>
                <a:cs typeface="Arial"/>
                <a:sym typeface="Arial"/>
              </a:defRPr>
            </a:lvl4pPr>
            <a:lvl5pPr marL="1828800" marR="0" lvl="4" indent="0" algn="l" rtl="0">
              <a:spcBef>
                <a:spcPts val="320"/>
              </a:spcBef>
              <a:buClr>
                <a:schemeClr val="dk1"/>
              </a:buClr>
              <a:buFont typeface="Arial"/>
              <a:buNone/>
              <a:defRPr sz="1600" b="1" i="0" u="none" strike="noStrike" cap="none">
                <a:solidFill>
                  <a:schemeClr val="dk1"/>
                </a:solidFill>
                <a:latin typeface="Arial"/>
                <a:ea typeface="Arial"/>
                <a:cs typeface="Arial"/>
                <a:sym typeface="Arial"/>
              </a:defRPr>
            </a:lvl5pPr>
            <a:lvl6pPr marL="2286000" marR="0" lvl="5" indent="0" algn="l" rtl="0">
              <a:spcBef>
                <a:spcPts val="320"/>
              </a:spcBef>
              <a:buClr>
                <a:schemeClr val="dk1"/>
              </a:buClr>
              <a:buFont typeface="Arial"/>
              <a:buNone/>
              <a:defRPr sz="1600" b="1" i="0" u="none" strike="noStrike" cap="none">
                <a:solidFill>
                  <a:schemeClr val="dk1"/>
                </a:solidFill>
                <a:latin typeface="Calibri"/>
                <a:ea typeface="Calibri"/>
                <a:cs typeface="Calibri"/>
                <a:sym typeface="Calibri"/>
              </a:defRPr>
            </a:lvl6pPr>
            <a:lvl7pPr marL="2743200" marR="0" lvl="6" indent="0" algn="l" rtl="0">
              <a:spcBef>
                <a:spcPts val="320"/>
              </a:spcBef>
              <a:buClr>
                <a:schemeClr val="dk1"/>
              </a:buClr>
              <a:buFont typeface="Arial"/>
              <a:buNone/>
              <a:defRPr sz="1600" b="1" i="0" u="none" strike="noStrike" cap="none">
                <a:solidFill>
                  <a:schemeClr val="dk1"/>
                </a:solidFill>
                <a:latin typeface="Calibri"/>
                <a:ea typeface="Calibri"/>
                <a:cs typeface="Calibri"/>
                <a:sym typeface="Calibri"/>
              </a:defRPr>
            </a:lvl7pPr>
            <a:lvl8pPr marL="3200400" marR="0" lvl="7" indent="0" algn="l" rtl="0">
              <a:spcBef>
                <a:spcPts val="320"/>
              </a:spcBef>
              <a:buClr>
                <a:schemeClr val="dk1"/>
              </a:buClr>
              <a:buFont typeface="Arial"/>
              <a:buNone/>
              <a:defRPr sz="1600" b="1" i="0" u="none" strike="noStrike" cap="none">
                <a:solidFill>
                  <a:schemeClr val="dk1"/>
                </a:solidFill>
                <a:latin typeface="Calibri"/>
                <a:ea typeface="Calibri"/>
                <a:cs typeface="Calibri"/>
                <a:sym typeface="Calibri"/>
              </a:defRPr>
            </a:lvl8pPr>
            <a:lvl9pPr marL="3657600" marR="0" lvl="8" indent="0" algn="l" rtl="0">
              <a:spcBef>
                <a:spcPts val="320"/>
              </a:spcBef>
              <a:buClr>
                <a:schemeClr val="dk1"/>
              </a:buClr>
              <a:buFont typeface="Arial"/>
              <a:buNone/>
              <a:defRPr sz="1600" b="1" i="0" u="none" strike="noStrike" cap="none">
                <a:solidFill>
                  <a:schemeClr val="dk1"/>
                </a:solidFill>
                <a:latin typeface="Calibri"/>
                <a:ea typeface="Calibri"/>
                <a:cs typeface="Calibri"/>
                <a:sym typeface="Calibri"/>
              </a:defRPr>
            </a:lvl9pPr>
          </a:lstStyle>
          <a:p>
            <a:endParaRPr/>
          </a:p>
        </p:txBody>
      </p:sp>
      <p:sp>
        <p:nvSpPr>
          <p:cNvPr id="50" name="Shape 50"/>
          <p:cNvSpPr txBox="1">
            <a:spLocks noGrp="1"/>
          </p:cNvSpPr>
          <p:nvPr>
            <p:ph type="body" idx="2"/>
          </p:nvPr>
        </p:nvSpPr>
        <p:spPr>
          <a:xfrm>
            <a:off x="457200" y="2174875"/>
            <a:ext cx="4040187" cy="3951287"/>
          </a:xfrm>
          <a:prstGeom prst="rect">
            <a:avLst/>
          </a:prstGeom>
          <a:noFill/>
          <a:ln>
            <a:noFill/>
          </a:ln>
        </p:spPr>
        <p:txBody>
          <a:bodyPr lIns="91425" tIns="91425" rIns="91425" bIns="91425" anchor="t" anchorCtr="0"/>
          <a:lstStyle>
            <a:lvl1pPr marL="342900" marR="0" lvl="0" indent="-190500" algn="l" rtl="0">
              <a:spcBef>
                <a:spcPts val="480"/>
              </a:spcBef>
              <a:buClr>
                <a:schemeClr val="accent6"/>
              </a:buClr>
              <a:buSzPct val="100000"/>
              <a:buFont typeface="Arial"/>
              <a:buChar char="•"/>
              <a:defRPr sz="2400" b="0" i="0" u="none" strike="noStrike" cap="none">
                <a:solidFill>
                  <a:schemeClr val="accent6"/>
                </a:solidFill>
                <a:latin typeface="Arial"/>
                <a:ea typeface="Arial"/>
                <a:cs typeface="Arial"/>
                <a:sym typeface="Arial"/>
              </a:defRPr>
            </a:lvl1pPr>
            <a:lvl2pPr marL="742950" marR="0" lvl="1" indent="-158750" algn="l" rtl="0">
              <a:spcBef>
                <a:spcPts val="400"/>
              </a:spcBef>
              <a:buClr>
                <a:schemeClr val="accent6"/>
              </a:buClr>
              <a:buSzPct val="100000"/>
              <a:buFont typeface="Arial"/>
              <a:buChar char="–"/>
              <a:defRPr sz="2000" b="0" i="0" u="none" strike="noStrike" cap="none">
                <a:solidFill>
                  <a:schemeClr val="accent6"/>
                </a:solidFill>
                <a:latin typeface="Arial"/>
                <a:ea typeface="Arial"/>
                <a:cs typeface="Arial"/>
                <a:sym typeface="Arial"/>
              </a:defRPr>
            </a:lvl2pPr>
            <a:lvl3pPr marL="1143000" marR="0" lvl="2" indent="-114300" algn="l" rtl="0">
              <a:spcBef>
                <a:spcPts val="360"/>
              </a:spcBef>
              <a:buClr>
                <a:schemeClr val="accent6"/>
              </a:buClr>
              <a:buSzPct val="100000"/>
              <a:buFont typeface="Arial"/>
              <a:buChar char="•"/>
              <a:defRPr sz="1800" b="0" i="0" u="none" strike="noStrike" cap="none">
                <a:solidFill>
                  <a:schemeClr val="accent6"/>
                </a:solidFill>
                <a:latin typeface="Arial"/>
                <a:ea typeface="Arial"/>
                <a:cs typeface="Arial"/>
                <a:sym typeface="Arial"/>
              </a:defRPr>
            </a:lvl3pPr>
            <a:lvl4pPr marL="1600200" marR="0" lvl="3" indent="-127000" algn="l" rtl="0">
              <a:spcBef>
                <a:spcPts val="320"/>
              </a:spcBef>
              <a:buClr>
                <a:schemeClr val="accent6"/>
              </a:buClr>
              <a:buSzPct val="100000"/>
              <a:buFont typeface="Arial"/>
              <a:buChar char="–"/>
              <a:defRPr sz="1600" b="0" i="0" u="none" strike="noStrike" cap="none">
                <a:solidFill>
                  <a:schemeClr val="accent6"/>
                </a:solidFill>
                <a:latin typeface="Arial"/>
                <a:ea typeface="Arial"/>
                <a:cs typeface="Arial"/>
                <a:sym typeface="Arial"/>
              </a:defRPr>
            </a:lvl4pPr>
            <a:lvl5pPr marL="2057400" marR="0" lvl="4" indent="-127000" algn="l" rtl="0">
              <a:spcBef>
                <a:spcPts val="320"/>
              </a:spcBef>
              <a:buClr>
                <a:schemeClr val="accent6"/>
              </a:buClr>
              <a:buSzPct val="100000"/>
              <a:buFont typeface="Arial"/>
              <a:buChar char="»"/>
              <a:defRPr sz="1600" b="0" i="0" u="none" strike="noStrike" cap="none">
                <a:solidFill>
                  <a:schemeClr val="accent6"/>
                </a:solidFill>
                <a:latin typeface="Arial"/>
                <a:ea typeface="Arial"/>
                <a:cs typeface="Arial"/>
                <a:sym typeface="Arial"/>
              </a:defRPr>
            </a:lvl5pPr>
            <a:lvl6pPr marL="2514600" marR="0" lvl="5" indent="-127000" algn="l" rtl="0">
              <a:spcBef>
                <a:spcPts val="320"/>
              </a:spcBef>
              <a:buClr>
                <a:schemeClr val="dk1"/>
              </a:buClr>
              <a:buSzPct val="100000"/>
              <a:buFont typeface="Arial"/>
              <a:buChar char="•"/>
              <a:defRPr sz="1600" b="0" i="0" u="none" strike="noStrike" cap="none">
                <a:solidFill>
                  <a:schemeClr val="dk1"/>
                </a:solidFill>
                <a:latin typeface="Calibri"/>
                <a:ea typeface="Calibri"/>
                <a:cs typeface="Calibri"/>
                <a:sym typeface="Calibri"/>
              </a:defRPr>
            </a:lvl6pPr>
            <a:lvl7pPr marL="2971800" marR="0" lvl="6" indent="-127000" algn="l" rtl="0">
              <a:spcBef>
                <a:spcPts val="320"/>
              </a:spcBef>
              <a:buClr>
                <a:schemeClr val="dk1"/>
              </a:buClr>
              <a:buSzPct val="100000"/>
              <a:buFont typeface="Arial"/>
              <a:buChar char="•"/>
              <a:defRPr sz="1600" b="0" i="0" u="none" strike="noStrike" cap="none">
                <a:solidFill>
                  <a:schemeClr val="dk1"/>
                </a:solidFill>
                <a:latin typeface="Calibri"/>
                <a:ea typeface="Calibri"/>
                <a:cs typeface="Calibri"/>
                <a:sym typeface="Calibri"/>
              </a:defRPr>
            </a:lvl7pPr>
            <a:lvl8pPr marL="3429000" marR="0" lvl="7" indent="-127000" algn="l" rtl="0">
              <a:spcBef>
                <a:spcPts val="320"/>
              </a:spcBef>
              <a:buClr>
                <a:schemeClr val="dk1"/>
              </a:buClr>
              <a:buSzPct val="100000"/>
              <a:buFont typeface="Arial"/>
              <a:buChar char="•"/>
              <a:defRPr sz="1600" b="0" i="0" u="none" strike="noStrike" cap="none">
                <a:solidFill>
                  <a:schemeClr val="dk1"/>
                </a:solidFill>
                <a:latin typeface="Calibri"/>
                <a:ea typeface="Calibri"/>
                <a:cs typeface="Calibri"/>
                <a:sym typeface="Calibri"/>
              </a:defRPr>
            </a:lvl8pPr>
            <a:lvl9pPr marL="3886200" marR="0" lvl="8" indent="-127000" algn="l" rtl="0">
              <a:spcBef>
                <a:spcPts val="320"/>
              </a:spcBef>
              <a:buClr>
                <a:schemeClr val="dk1"/>
              </a:buClr>
              <a:buSzPct val="100000"/>
              <a:buFont typeface="Arial"/>
              <a:buChar char="•"/>
              <a:defRPr sz="1600" b="0" i="0" u="none" strike="noStrike" cap="none">
                <a:solidFill>
                  <a:schemeClr val="dk1"/>
                </a:solidFill>
                <a:latin typeface="Calibri"/>
                <a:ea typeface="Calibri"/>
                <a:cs typeface="Calibri"/>
                <a:sym typeface="Calibri"/>
              </a:defRPr>
            </a:lvl9pPr>
          </a:lstStyle>
          <a:p>
            <a:endParaRPr/>
          </a:p>
        </p:txBody>
      </p:sp>
      <p:sp>
        <p:nvSpPr>
          <p:cNvPr id="51" name="Shape 51"/>
          <p:cNvSpPr txBox="1">
            <a:spLocks noGrp="1"/>
          </p:cNvSpPr>
          <p:nvPr>
            <p:ph type="body" idx="3"/>
          </p:nvPr>
        </p:nvSpPr>
        <p:spPr>
          <a:xfrm>
            <a:off x="4645025" y="1535112"/>
            <a:ext cx="4041774" cy="639762"/>
          </a:xfrm>
          <a:prstGeom prst="rect">
            <a:avLst/>
          </a:prstGeom>
          <a:noFill/>
          <a:ln>
            <a:noFill/>
          </a:ln>
        </p:spPr>
        <p:txBody>
          <a:bodyPr lIns="91425" tIns="91425" rIns="91425" bIns="91425" anchor="b" anchorCtr="0"/>
          <a:lstStyle>
            <a:lvl1pPr marL="0" marR="0" lvl="0" indent="0" algn="l" rtl="0">
              <a:spcBef>
                <a:spcPts val="480"/>
              </a:spcBef>
              <a:buClr>
                <a:schemeClr val="accent6"/>
              </a:buClr>
              <a:buFont typeface="Arial"/>
              <a:buNone/>
              <a:defRPr sz="2400" b="1" i="0" u="none" strike="noStrike" cap="none">
                <a:solidFill>
                  <a:schemeClr val="accent6"/>
                </a:solidFill>
                <a:latin typeface="Arial"/>
                <a:ea typeface="Arial"/>
                <a:cs typeface="Arial"/>
                <a:sym typeface="Arial"/>
              </a:defRPr>
            </a:lvl1pPr>
            <a:lvl2pPr marL="457200" marR="0" lvl="1" indent="0" algn="l" rtl="0">
              <a:spcBef>
                <a:spcPts val="400"/>
              </a:spcBef>
              <a:buClr>
                <a:schemeClr val="dk1"/>
              </a:buClr>
              <a:buFont typeface="Arial"/>
              <a:buNone/>
              <a:defRPr sz="2000" b="1" i="0" u="none" strike="noStrike" cap="none">
                <a:solidFill>
                  <a:schemeClr val="dk1"/>
                </a:solidFill>
                <a:latin typeface="Arial"/>
                <a:ea typeface="Arial"/>
                <a:cs typeface="Arial"/>
                <a:sym typeface="Arial"/>
              </a:defRPr>
            </a:lvl2pPr>
            <a:lvl3pPr marL="914400" marR="0" lvl="2" indent="0" algn="l" rtl="0">
              <a:spcBef>
                <a:spcPts val="360"/>
              </a:spcBef>
              <a:buClr>
                <a:schemeClr val="dk1"/>
              </a:buClr>
              <a:buFont typeface="Arial"/>
              <a:buNone/>
              <a:defRPr sz="1800" b="1" i="0" u="none" strike="noStrike" cap="none">
                <a:solidFill>
                  <a:schemeClr val="dk1"/>
                </a:solidFill>
                <a:latin typeface="Arial"/>
                <a:ea typeface="Arial"/>
                <a:cs typeface="Arial"/>
                <a:sym typeface="Arial"/>
              </a:defRPr>
            </a:lvl3pPr>
            <a:lvl4pPr marL="1371600" marR="0" lvl="3" indent="0" algn="l" rtl="0">
              <a:spcBef>
                <a:spcPts val="320"/>
              </a:spcBef>
              <a:buClr>
                <a:schemeClr val="dk1"/>
              </a:buClr>
              <a:buFont typeface="Arial"/>
              <a:buNone/>
              <a:defRPr sz="1600" b="1" i="0" u="none" strike="noStrike" cap="none">
                <a:solidFill>
                  <a:schemeClr val="dk1"/>
                </a:solidFill>
                <a:latin typeface="Arial"/>
                <a:ea typeface="Arial"/>
                <a:cs typeface="Arial"/>
                <a:sym typeface="Arial"/>
              </a:defRPr>
            </a:lvl4pPr>
            <a:lvl5pPr marL="1828800" marR="0" lvl="4" indent="0" algn="l" rtl="0">
              <a:spcBef>
                <a:spcPts val="320"/>
              </a:spcBef>
              <a:buClr>
                <a:schemeClr val="dk1"/>
              </a:buClr>
              <a:buFont typeface="Arial"/>
              <a:buNone/>
              <a:defRPr sz="1600" b="1" i="0" u="none" strike="noStrike" cap="none">
                <a:solidFill>
                  <a:schemeClr val="dk1"/>
                </a:solidFill>
                <a:latin typeface="Arial"/>
                <a:ea typeface="Arial"/>
                <a:cs typeface="Arial"/>
                <a:sym typeface="Arial"/>
              </a:defRPr>
            </a:lvl5pPr>
            <a:lvl6pPr marL="2286000" marR="0" lvl="5" indent="0" algn="l" rtl="0">
              <a:spcBef>
                <a:spcPts val="320"/>
              </a:spcBef>
              <a:buClr>
                <a:schemeClr val="dk1"/>
              </a:buClr>
              <a:buFont typeface="Arial"/>
              <a:buNone/>
              <a:defRPr sz="1600" b="1" i="0" u="none" strike="noStrike" cap="none">
                <a:solidFill>
                  <a:schemeClr val="dk1"/>
                </a:solidFill>
                <a:latin typeface="Calibri"/>
                <a:ea typeface="Calibri"/>
                <a:cs typeface="Calibri"/>
                <a:sym typeface="Calibri"/>
              </a:defRPr>
            </a:lvl6pPr>
            <a:lvl7pPr marL="2743200" marR="0" lvl="6" indent="0" algn="l" rtl="0">
              <a:spcBef>
                <a:spcPts val="320"/>
              </a:spcBef>
              <a:buClr>
                <a:schemeClr val="dk1"/>
              </a:buClr>
              <a:buFont typeface="Arial"/>
              <a:buNone/>
              <a:defRPr sz="1600" b="1" i="0" u="none" strike="noStrike" cap="none">
                <a:solidFill>
                  <a:schemeClr val="dk1"/>
                </a:solidFill>
                <a:latin typeface="Calibri"/>
                <a:ea typeface="Calibri"/>
                <a:cs typeface="Calibri"/>
                <a:sym typeface="Calibri"/>
              </a:defRPr>
            </a:lvl7pPr>
            <a:lvl8pPr marL="3200400" marR="0" lvl="7" indent="0" algn="l" rtl="0">
              <a:spcBef>
                <a:spcPts val="320"/>
              </a:spcBef>
              <a:buClr>
                <a:schemeClr val="dk1"/>
              </a:buClr>
              <a:buFont typeface="Arial"/>
              <a:buNone/>
              <a:defRPr sz="1600" b="1" i="0" u="none" strike="noStrike" cap="none">
                <a:solidFill>
                  <a:schemeClr val="dk1"/>
                </a:solidFill>
                <a:latin typeface="Calibri"/>
                <a:ea typeface="Calibri"/>
                <a:cs typeface="Calibri"/>
                <a:sym typeface="Calibri"/>
              </a:defRPr>
            </a:lvl8pPr>
            <a:lvl9pPr marL="3657600" marR="0" lvl="8" indent="0" algn="l" rtl="0">
              <a:spcBef>
                <a:spcPts val="320"/>
              </a:spcBef>
              <a:buClr>
                <a:schemeClr val="dk1"/>
              </a:buClr>
              <a:buFont typeface="Arial"/>
              <a:buNone/>
              <a:defRPr sz="1600" b="1" i="0" u="none" strike="noStrike" cap="none">
                <a:solidFill>
                  <a:schemeClr val="dk1"/>
                </a:solidFill>
                <a:latin typeface="Calibri"/>
                <a:ea typeface="Calibri"/>
                <a:cs typeface="Calibri"/>
                <a:sym typeface="Calibri"/>
              </a:defRPr>
            </a:lvl9pPr>
          </a:lstStyle>
          <a:p>
            <a:endParaRPr/>
          </a:p>
        </p:txBody>
      </p:sp>
      <p:sp>
        <p:nvSpPr>
          <p:cNvPr id="52" name="Shape 52"/>
          <p:cNvSpPr txBox="1">
            <a:spLocks noGrp="1"/>
          </p:cNvSpPr>
          <p:nvPr>
            <p:ph type="body" idx="4"/>
          </p:nvPr>
        </p:nvSpPr>
        <p:spPr>
          <a:xfrm>
            <a:off x="4645025" y="2174875"/>
            <a:ext cx="4041774" cy="3951287"/>
          </a:xfrm>
          <a:prstGeom prst="rect">
            <a:avLst/>
          </a:prstGeom>
          <a:noFill/>
          <a:ln>
            <a:noFill/>
          </a:ln>
        </p:spPr>
        <p:txBody>
          <a:bodyPr lIns="91425" tIns="91425" rIns="91425" bIns="91425" anchor="t" anchorCtr="0"/>
          <a:lstStyle>
            <a:lvl1pPr marL="342900" marR="0" lvl="0" indent="-190500" algn="l" rtl="0">
              <a:spcBef>
                <a:spcPts val="480"/>
              </a:spcBef>
              <a:buClr>
                <a:schemeClr val="accent6"/>
              </a:buClr>
              <a:buSzPct val="100000"/>
              <a:buFont typeface="Arial"/>
              <a:buChar char="•"/>
              <a:defRPr sz="2400" b="0" i="0" u="none" strike="noStrike" cap="none">
                <a:solidFill>
                  <a:schemeClr val="accent6"/>
                </a:solidFill>
                <a:latin typeface="Arial"/>
                <a:ea typeface="Arial"/>
                <a:cs typeface="Arial"/>
                <a:sym typeface="Arial"/>
              </a:defRPr>
            </a:lvl1pPr>
            <a:lvl2pPr marL="742950" marR="0" lvl="1" indent="-158750" algn="l" rtl="0">
              <a:spcBef>
                <a:spcPts val="400"/>
              </a:spcBef>
              <a:buClr>
                <a:schemeClr val="accent6"/>
              </a:buClr>
              <a:buSzPct val="100000"/>
              <a:buFont typeface="Arial"/>
              <a:buChar char="–"/>
              <a:defRPr sz="2000" b="0" i="0" u="none" strike="noStrike" cap="none">
                <a:solidFill>
                  <a:schemeClr val="accent6"/>
                </a:solidFill>
                <a:latin typeface="Arial"/>
                <a:ea typeface="Arial"/>
                <a:cs typeface="Arial"/>
                <a:sym typeface="Arial"/>
              </a:defRPr>
            </a:lvl2pPr>
            <a:lvl3pPr marL="1143000" marR="0" lvl="2" indent="-114300" algn="l" rtl="0">
              <a:spcBef>
                <a:spcPts val="360"/>
              </a:spcBef>
              <a:buClr>
                <a:schemeClr val="accent6"/>
              </a:buClr>
              <a:buSzPct val="100000"/>
              <a:buFont typeface="Arial"/>
              <a:buChar char="•"/>
              <a:defRPr sz="1800" b="0" i="0" u="none" strike="noStrike" cap="none">
                <a:solidFill>
                  <a:schemeClr val="accent6"/>
                </a:solidFill>
                <a:latin typeface="Arial"/>
                <a:ea typeface="Arial"/>
                <a:cs typeface="Arial"/>
                <a:sym typeface="Arial"/>
              </a:defRPr>
            </a:lvl3pPr>
            <a:lvl4pPr marL="1600200" marR="0" lvl="3" indent="-127000" algn="l" rtl="0">
              <a:spcBef>
                <a:spcPts val="320"/>
              </a:spcBef>
              <a:buClr>
                <a:schemeClr val="accent6"/>
              </a:buClr>
              <a:buSzPct val="100000"/>
              <a:buFont typeface="Arial"/>
              <a:buChar char="–"/>
              <a:defRPr sz="1600" b="0" i="0" u="none" strike="noStrike" cap="none">
                <a:solidFill>
                  <a:schemeClr val="accent6"/>
                </a:solidFill>
                <a:latin typeface="Arial"/>
                <a:ea typeface="Arial"/>
                <a:cs typeface="Arial"/>
                <a:sym typeface="Arial"/>
              </a:defRPr>
            </a:lvl4pPr>
            <a:lvl5pPr marL="2057400" marR="0" lvl="4" indent="-127000" algn="l" rtl="0">
              <a:spcBef>
                <a:spcPts val="320"/>
              </a:spcBef>
              <a:buClr>
                <a:schemeClr val="accent6"/>
              </a:buClr>
              <a:buSzPct val="100000"/>
              <a:buFont typeface="Arial"/>
              <a:buChar char="»"/>
              <a:defRPr sz="1600" b="0" i="0" u="none" strike="noStrike" cap="none">
                <a:solidFill>
                  <a:schemeClr val="accent6"/>
                </a:solidFill>
                <a:latin typeface="Arial"/>
                <a:ea typeface="Arial"/>
                <a:cs typeface="Arial"/>
                <a:sym typeface="Arial"/>
              </a:defRPr>
            </a:lvl5pPr>
            <a:lvl6pPr marL="2514600" marR="0" lvl="5" indent="-127000" algn="l" rtl="0">
              <a:spcBef>
                <a:spcPts val="320"/>
              </a:spcBef>
              <a:buClr>
                <a:schemeClr val="dk1"/>
              </a:buClr>
              <a:buSzPct val="100000"/>
              <a:buFont typeface="Arial"/>
              <a:buChar char="•"/>
              <a:defRPr sz="1600" b="0" i="0" u="none" strike="noStrike" cap="none">
                <a:solidFill>
                  <a:schemeClr val="dk1"/>
                </a:solidFill>
                <a:latin typeface="Calibri"/>
                <a:ea typeface="Calibri"/>
                <a:cs typeface="Calibri"/>
                <a:sym typeface="Calibri"/>
              </a:defRPr>
            </a:lvl6pPr>
            <a:lvl7pPr marL="2971800" marR="0" lvl="6" indent="-127000" algn="l" rtl="0">
              <a:spcBef>
                <a:spcPts val="320"/>
              </a:spcBef>
              <a:buClr>
                <a:schemeClr val="dk1"/>
              </a:buClr>
              <a:buSzPct val="100000"/>
              <a:buFont typeface="Arial"/>
              <a:buChar char="•"/>
              <a:defRPr sz="1600" b="0" i="0" u="none" strike="noStrike" cap="none">
                <a:solidFill>
                  <a:schemeClr val="dk1"/>
                </a:solidFill>
                <a:latin typeface="Calibri"/>
                <a:ea typeface="Calibri"/>
                <a:cs typeface="Calibri"/>
                <a:sym typeface="Calibri"/>
              </a:defRPr>
            </a:lvl7pPr>
            <a:lvl8pPr marL="3429000" marR="0" lvl="7" indent="-127000" algn="l" rtl="0">
              <a:spcBef>
                <a:spcPts val="320"/>
              </a:spcBef>
              <a:buClr>
                <a:schemeClr val="dk1"/>
              </a:buClr>
              <a:buSzPct val="100000"/>
              <a:buFont typeface="Arial"/>
              <a:buChar char="•"/>
              <a:defRPr sz="1600" b="0" i="0" u="none" strike="noStrike" cap="none">
                <a:solidFill>
                  <a:schemeClr val="dk1"/>
                </a:solidFill>
                <a:latin typeface="Calibri"/>
                <a:ea typeface="Calibri"/>
                <a:cs typeface="Calibri"/>
                <a:sym typeface="Calibri"/>
              </a:defRPr>
            </a:lvl8pPr>
            <a:lvl9pPr marL="3886200" marR="0" lvl="8" indent="-127000" algn="l" rtl="0">
              <a:spcBef>
                <a:spcPts val="320"/>
              </a:spcBef>
              <a:buClr>
                <a:schemeClr val="dk1"/>
              </a:buClr>
              <a:buSzPct val="100000"/>
              <a:buFont typeface="Arial"/>
              <a:buChar char="•"/>
              <a:defRPr sz="1600" b="0" i="0" u="none" strike="noStrike" cap="none">
                <a:solidFill>
                  <a:schemeClr val="dk1"/>
                </a:solidFill>
                <a:latin typeface="Calibri"/>
                <a:ea typeface="Calibri"/>
                <a:cs typeface="Calibri"/>
                <a:sym typeface="Calibri"/>
              </a:defRPr>
            </a:lvl9pPr>
          </a:lstStyle>
          <a:p>
            <a:endParaRPr/>
          </a:p>
        </p:txBody>
      </p:sp>
      <p:sp>
        <p:nvSpPr>
          <p:cNvPr id="53" name="Shape 53"/>
          <p:cNvSpPr txBox="1">
            <a:spLocks noGrp="1"/>
          </p:cNvSpPr>
          <p:nvPr>
            <p:ph type="dt" idx="10"/>
          </p:nvPr>
        </p:nvSpPr>
        <p:spPr>
          <a:xfrm>
            <a:off x="457200" y="6356350"/>
            <a:ext cx="2133599" cy="365125"/>
          </a:xfrm>
          <a:prstGeom prst="rect">
            <a:avLst/>
          </a:prstGeom>
          <a:noFill/>
          <a:ln>
            <a:noFill/>
          </a:ln>
        </p:spPr>
        <p:txBody>
          <a:bodyPr lIns="91425" tIns="91425" rIns="91425" bIns="91425" anchor="ctr" anchorCtr="0"/>
          <a:lstStyle>
            <a:lvl1pPr marL="0" marR="0" lvl="0" indent="0" algn="l" rtl="0">
              <a:spcBef>
                <a:spcPts val="0"/>
              </a:spcBef>
              <a:buNone/>
              <a:defRPr sz="1200" b="0" i="0" u="none" strike="noStrike" cap="none">
                <a:solidFill>
                  <a:srgbClr val="AAACD3"/>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None/>
              <a:defRPr sz="1800" b="0" i="0" u="none" strike="noStrike" cap="none">
                <a:solidFill>
                  <a:schemeClr val="dk1"/>
                </a:solidFill>
                <a:latin typeface="Calibri"/>
                <a:ea typeface="Calibri"/>
                <a:cs typeface="Calibri"/>
                <a:sym typeface="Calibri"/>
              </a:defRPr>
            </a:lvl9pPr>
          </a:lstStyle>
          <a:p>
            <a:endParaRPr/>
          </a:p>
        </p:txBody>
      </p:sp>
      <p:sp>
        <p:nvSpPr>
          <p:cNvPr id="54" name="Shape 54"/>
          <p:cNvSpPr txBox="1">
            <a:spLocks noGrp="1"/>
          </p:cNvSpPr>
          <p:nvPr>
            <p:ph type="ftr" idx="11"/>
          </p:nvPr>
        </p:nvSpPr>
        <p:spPr>
          <a:xfrm>
            <a:off x="3124200" y="6356350"/>
            <a:ext cx="2895600" cy="365125"/>
          </a:xfrm>
          <a:prstGeom prst="rect">
            <a:avLst/>
          </a:prstGeom>
          <a:noFill/>
          <a:ln>
            <a:noFill/>
          </a:ln>
        </p:spPr>
        <p:txBody>
          <a:bodyPr lIns="91425" tIns="91425" rIns="91425" bIns="91425" anchor="ctr" anchorCtr="0"/>
          <a:lstStyle>
            <a:lvl1pPr marL="0" marR="0" lvl="0" indent="0" algn="ctr" rtl="0">
              <a:spcBef>
                <a:spcPts val="0"/>
              </a:spcBef>
              <a:buNone/>
              <a:defRPr sz="1200" b="0" i="0" u="none" strike="noStrike" cap="none">
                <a:solidFill>
                  <a:srgbClr val="AAACD3"/>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None/>
              <a:defRPr sz="1800" b="0" i="0" u="none" strike="noStrike" cap="none">
                <a:solidFill>
                  <a:schemeClr val="dk1"/>
                </a:solidFill>
                <a:latin typeface="Calibri"/>
                <a:ea typeface="Calibri"/>
                <a:cs typeface="Calibri"/>
                <a:sym typeface="Calibri"/>
              </a:defRPr>
            </a:lvl9pPr>
          </a:lstStyle>
          <a:p>
            <a:endParaRPr/>
          </a:p>
        </p:txBody>
      </p:sp>
      <p:sp>
        <p:nvSpPr>
          <p:cNvPr id="55" name="Shape 55"/>
          <p:cNvSpPr txBox="1">
            <a:spLocks noGrp="1"/>
          </p:cNvSpPr>
          <p:nvPr>
            <p:ph type="sldNum" idx="12"/>
          </p:nvPr>
        </p:nvSpPr>
        <p:spPr>
          <a:xfrm>
            <a:off x="6553200" y="6356350"/>
            <a:ext cx="2133599" cy="365125"/>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1200" b="0" i="0" u="none" strike="noStrike" cap="none">
                <a:solidFill>
                  <a:srgbClr val="AAACD3"/>
                </a:solidFill>
                <a:latin typeface="Calibri"/>
                <a:ea typeface="Calibri"/>
                <a:cs typeface="Calibri"/>
                <a:sym typeface="Calibri"/>
              </a:rPr>
              <a:t>‹Nr.›</a:t>
            </a:fld>
            <a:endParaRPr lang="en-US" sz="1200" b="0" i="0" u="none" strike="noStrike" cap="none">
              <a:solidFill>
                <a:srgbClr val="AAACD3"/>
              </a:solidFill>
              <a:latin typeface="Calibri"/>
              <a:ea typeface="Calibri"/>
              <a:cs typeface="Calibri"/>
              <a:sym typeface="Calibri"/>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objTx">
  <p:cSld name="Content with Caption">
    <p:spTree>
      <p:nvGrpSpPr>
        <p:cNvPr id="1" name="Shape 66"/>
        <p:cNvGrpSpPr/>
        <p:nvPr/>
      </p:nvGrpSpPr>
      <p:grpSpPr>
        <a:xfrm>
          <a:off x="0" y="0"/>
          <a:ext cx="0" cy="0"/>
          <a:chOff x="0" y="0"/>
          <a:chExt cx="0" cy="0"/>
        </a:xfrm>
      </p:grpSpPr>
      <p:sp>
        <p:nvSpPr>
          <p:cNvPr id="67" name="Shape 67"/>
          <p:cNvSpPr txBox="1"/>
          <p:nvPr/>
        </p:nvSpPr>
        <p:spPr>
          <a:xfrm>
            <a:off x="0" y="0"/>
            <a:ext cx="3124199" cy="6858000"/>
          </a:xfrm>
          <a:prstGeom prst="rect">
            <a:avLst/>
          </a:prstGeom>
          <a:solidFill>
            <a:srgbClr val="525991"/>
          </a:solidFill>
          <a:ln>
            <a:noFill/>
          </a:ln>
        </p:spPr>
        <p:txBody>
          <a:bodyPr lIns="91425" tIns="45700" rIns="91425" bIns="45700" anchor="ctr" anchorCtr="0">
            <a:noAutofit/>
          </a:bodyPr>
          <a:lstStyle/>
          <a:p>
            <a:pPr marL="0" marR="0" lvl="0" indent="0" algn="ctr" rtl="0">
              <a:spcBef>
                <a:spcPts val="0"/>
              </a:spcBef>
              <a:buClr>
                <a:schemeClr val="dk1"/>
              </a:buClr>
              <a:buFont typeface="Calibri"/>
              <a:buNone/>
            </a:pPr>
            <a:endParaRPr sz="4400" b="0" i="0" u="none" strike="noStrike" cap="none">
              <a:solidFill>
                <a:schemeClr val="lt1"/>
              </a:solidFill>
              <a:latin typeface="Calibri"/>
              <a:ea typeface="Calibri"/>
              <a:cs typeface="Calibri"/>
              <a:sym typeface="Calibri"/>
            </a:endParaRPr>
          </a:p>
        </p:txBody>
      </p:sp>
      <p:sp>
        <p:nvSpPr>
          <p:cNvPr id="68" name="Shape 68"/>
          <p:cNvSpPr txBox="1">
            <a:spLocks noGrp="1"/>
          </p:cNvSpPr>
          <p:nvPr>
            <p:ph type="title"/>
          </p:nvPr>
        </p:nvSpPr>
        <p:spPr>
          <a:xfrm>
            <a:off x="457200" y="273050"/>
            <a:ext cx="2666999" cy="1162049"/>
          </a:xfrm>
          <a:prstGeom prst="rect">
            <a:avLst/>
          </a:prstGeom>
          <a:noFill/>
          <a:ln>
            <a:noFill/>
          </a:ln>
        </p:spPr>
        <p:txBody>
          <a:bodyPr lIns="91425" tIns="91425" rIns="91425" bIns="91425" anchor="b" anchorCtr="0"/>
          <a:lstStyle>
            <a:lvl1pPr marL="0" marR="0" lvl="0" indent="0" algn="l" rtl="0">
              <a:spcBef>
                <a:spcPts val="0"/>
              </a:spcBef>
              <a:buClr>
                <a:schemeClr val="lt1"/>
              </a:buClr>
              <a:buFont typeface="Montserrat"/>
              <a:buNone/>
              <a:defRPr sz="2000" b="1" i="0" u="none" strike="noStrike" cap="none">
                <a:solidFill>
                  <a:schemeClr val="lt1"/>
                </a:solidFill>
                <a:latin typeface="Montserrat"/>
                <a:ea typeface="Montserrat"/>
                <a:cs typeface="Montserrat"/>
                <a:sym typeface="Montserrat"/>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a:p>
        </p:txBody>
      </p:sp>
      <p:sp>
        <p:nvSpPr>
          <p:cNvPr id="69" name="Shape 69"/>
          <p:cNvSpPr txBox="1">
            <a:spLocks noGrp="1"/>
          </p:cNvSpPr>
          <p:nvPr>
            <p:ph type="body" idx="1"/>
          </p:nvPr>
        </p:nvSpPr>
        <p:spPr>
          <a:xfrm>
            <a:off x="3271294" y="273050"/>
            <a:ext cx="5415505" cy="5853112"/>
          </a:xfrm>
          <a:prstGeom prst="rect">
            <a:avLst/>
          </a:prstGeom>
          <a:noFill/>
          <a:ln>
            <a:noFill/>
          </a:ln>
        </p:spPr>
        <p:txBody>
          <a:bodyPr lIns="91425" tIns="91425" rIns="91425" bIns="91425" anchor="t" anchorCtr="0"/>
          <a:lstStyle>
            <a:lvl1pPr marL="342900" marR="0" lvl="0" indent="-139700" algn="l" rtl="0">
              <a:spcBef>
                <a:spcPts val="640"/>
              </a:spcBef>
              <a:buClr>
                <a:schemeClr val="accent6"/>
              </a:buClr>
              <a:buSzPct val="100000"/>
              <a:buFont typeface="Arial"/>
              <a:buChar char="•"/>
              <a:defRPr sz="3200" b="0" i="0" u="none" strike="noStrike" cap="none">
                <a:solidFill>
                  <a:schemeClr val="accent6"/>
                </a:solidFill>
                <a:latin typeface="Arial"/>
                <a:ea typeface="Arial"/>
                <a:cs typeface="Arial"/>
                <a:sym typeface="Arial"/>
              </a:defRPr>
            </a:lvl1pPr>
            <a:lvl2pPr marL="742950" marR="0" lvl="1" indent="-107950" algn="l" rtl="0">
              <a:spcBef>
                <a:spcPts val="560"/>
              </a:spcBef>
              <a:buClr>
                <a:schemeClr val="accent6"/>
              </a:buClr>
              <a:buSzPct val="100000"/>
              <a:buFont typeface="Arial"/>
              <a:buChar char="–"/>
              <a:defRPr sz="2800" b="0" i="0" u="none" strike="noStrike" cap="none">
                <a:solidFill>
                  <a:schemeClr val="accent6"/>
                </a:solidFill>
                <a:latin typeface="Arial"/>
                <a:ea typeface="Arial"/>
                <a:cs typeface="Arial"/>
                <a:sym typeface="Arial"/>
              </a:defRPr>
            </a:lvl2pPr>
            <a:lvl3pPr marL="1143000" marR="0" lvl="2" indent="-76200" algn="l" rtl="0">
              <a:spcBef>
                <a:spcPts val="480"/>
              </a:spcBef>
              <a:buClr>
                <a:schemeClr val="accent6"/>
              </a:buClr>
              <a:buSzPct val="100000"/>
              <a:buFont typeface="Arial"/>
              <a:buChar char="•"/>
              <a:defRPr sz="2400" b="0" i="0" u="none" strike="noStrike" cap="none">
                <a:solidFill>
                  <a:schemeClr val="accent6"/>
                </a:solidFill>
                <a:latin typeface="Arial"/>
                <a:ea typeface="Arial"/>
                <a:cs typeface="Arial"/>
                <a:sym typeface="Arial"/>
              </a:defRPr>
            </a:lvl3pPr>
            <a:lvl4pPr marL="1600200" marR="0" lvl="3" indent="-101600" algn="l" rtl="0">
              <a:spcBef>
                <a:spcPts val="400"/>
              </a:spcBef>
              <a:buClr>
                <a:schemeClr val="accent6"/>
              </a:buClr>
              <a:buSzPct val="100000"/>
              <a:buFont typeface="Arial"/>
              <a:buChar char="–"/>
              <a:defRPr sz="2000" b="0" i="0" u="none" strike="noStrike" cap="none">
                <a:solidFill>
                  <a:schemeClr val="accent6"/>
                </a:solidFill>
                <a:latin typeface="Arial"/>
                <a:ea typeface="Arial"/>
                <a:cs typeface="Arial"/>
                <a:sym typeface="Arial"/>
              </a:defRPr>
            </a:lvl4pPr>
            <a:lvl5pPr marL="2057400" marR="0" lvl="4" indent="-101600" algn="l" rtl="0">
              <a:spcBef>
                <a:spcPts val="400"/>
              </a:spcBef>
              <a:buClr>
                <a:schemeClr val="accent6"/>
              </a:buClr>
              <a:buSzPct val="100000"/>
              <a:buFont typeface="Arial"/>
              <a:buChar char="»"/>
              <a:defRPr sz="2000" b="0" i="0" u="none" strike="noStrike" cap="none">
                <a:solidFill>
                  <a:schemeClr val="accent6"/>
                </a:solidFill>
                <a:latin typeface="Arial"/>
                <a:ea typeface="Arial"/>
                <a:cs typeface="Arial"/>
                <a:sym typeface="Arial"/>
              </a:defRPr>
            </a:lvl5pPr>
            <a:lvl6pPr marL="2514600" marR="0" lvl="5"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6pPr>
            <a:lvl7pPr marL="2971800" marR="0" lvl="6"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7pPr>
            <a:lvl8pPr marL="3429000" marR="0" lvl="7"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8pPr>
            <a:lvl9pPr marL="3886200" marR="0" lvl="8"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70" name="Shape 70"/>
          <p:cNvSpPr txBox="1">
            <a:spLocks noGrp="1"/>
          </p:cNvSpPr>
          <p:nvPr>
            <p:ph type="body" idx="2"/>
          </p:nvPr>
        </p:nvSpPr>
        <p:spPr>
          <a:xfrm>
            <a:off x="457200" y="1435100"/>
            <a:ext cx="2667001" cy="4691063"/>
          </a:xfrm>
          <a:prstGeom prst="rect">
            <a:avLst/>
          </a:prstGeom>
          <a:noFill/>
          <a:ln>
            <a:noFill/>
          </a:ln>
        </p:spPr>
        <p:txBody>
          <a:bodyPr lIns="91425" tIns="91425" rIns="91425" bIns="91425" anchor="t" anchorCtr="0"/>
          <a:lstStyle>
            <a:lvl1pPr marL="0" marR="0" lvl="0" indent="0" algn="l" rtl="0">
              <a:spcBef>
                <a:spcPts val="280"/>
              </a:spcBef>
              <a:buClr>
                <a:schemeClr val="lt1"/>
              </a:buClr>
              <a:buFont typeface="Arial"/>
              <a:buNone/>
              <a:defRPr sz="1400" b="0" i="0" u="none" strike="noStrike" cap="none">
                <a:solidFill>
                  <a:schemeClr val="lt1"/>
                </a:solidFill>
                <a:latin typeface="Arial"/>
                <a:ea typeface="Arial"/>
                <a:cs typeface="Arial"/>
                <a:sym typeface="Arial"/>
              </a:defRPr>
            </a:lvl1pPr>
            <a:lvl2pPr marL="457200" marR="0" lvl="1" indent="0" algn="l" rtl="0">
              <a:spcBef>
                <a:spcPts val="240"/>
              </a:spcBef>
              <a:buClr>
                <a:schemeClr val="dk1"/>
              </a:buClr>
              <a:buFont typeface="Arial"/>
              <a:buNone/>
              <a:defRPr sz="1200" b="0" i="0" u="none" strike="noStrike" cap="none">
                <a:solidFill>
                  <a:schemeClr val="dk1"/>
                </a:solidFill>
                <a:latin typeface="Arial"/>
                <a:ea typeface="Arial"/>
                <a:cs typeface="Arial"/>
                <a:sym typeface="Arial"/>
              </a:defRPr>
            </a:lvl2pPr>
            <a:lvl3pPr marL="914400" marR="0" lvl="2" indent="0" algn="l" rtl="0">
              <a:spcBef>
                <a:spcPts val="200"/>
              </a:spcBef>
              <a:buClr>
                <a:schemeClr val="dk1"/>
              </a:buClr>
              <a:buFont typeface="Arial"/>
              <a:buNone/>
              <a:defRPr sz="1000" b="0" i="0" u="none" strike="noStrike" cap="none">
                <a:solidFill>
                  <a:schemeClr val="dk1"/>
                </a:solidFill>
                <a:latin typeface="Arial"/>
                <a:ea typeface="Arial"/>
                <a:cs typeface="Arial"/>
                <a:sym typeface="Arial"/>
              </a:defRPr>
            </a:lvl3pPr>
            <a:lvl4pPr marL="1371600" marR="0" lvl="3" indent="0" algn="l" rtl="0">
              <a:spcBef>
                <a:spcPts val="180"/>
              </a:spcBef>
              <a:buClr>
                <a:schemeClr val="dk1"/>
              </a:buClr>
              <a:buFont typeface="Arial"/>
              <a:buNone/>
              <a:defRPr sz="900" b="0" i="0" u="none" strike="noStrike" cap="none">
                <a:solidFill>
                  <a:schemeClr val="dk1"/>
                </a:solidFill>
                <a:latin typeface="Arial"/>
                <a:ea typeface="Arial"/>
                <a:cs typeface="Arial"/>
                <a:sym typeface="Arial"/>
              </a:defRPr>
            </a:lvl4pPr>
            <a:lvl5pPr marL="1828800" marR="0" lvl="4" indent="0" algn="l" rtl="0">
              <a:spcBef>
                <a:spcPts val="180"/>
              </a:spcBef>
              <a:buClr>
                <a:schemeClr val="dk1"/>
              </a:buClr>
              <a:buFont typeface="Arial"/>
              <a:buNone/>
              <a:defRPr sz="900" b="0" i="0" u="none" strike="noStrike" cap="none">
                <a:solidFill>
                  <a:schemeClr val="dk1"/>
                </a:solidFill>
                <a:latin typeface="Arial"/>
                <a:ea typeface="Arial"/>
                <a:cs typeface="Arial"/>
                <a:sym typeface="Arial"/>
              </a:defRPr>
            </a:lvl5pPr>
            <a:lvl6pPr marL="2286000" marR="0" lvl="5" indent="0" algn="l" rtl="0">
              <a:spcBef>
                <a:spcPts val="180"/>
              </a:spcBef>
              <a:buClr>
                <a:schemeClr val="dk1"/>
              </a:buClr>
              <a:buFont typeface="Arial"/>
              <a:buNone/>
              <a:defRPr sz="900" b="0" i="0" u="none" strike="noStrike" cap="none">
                <a:solidFill>
                  <a:schemeClr val="dk1"/>
                </a:solidFill>
                <a:latin typeface="Calibri"/>
                <a:ea typeface="Calibri"/>
                <a:cs typeface="Calibri"/>
                <a:sym typeface="Calibri"/>
              </a:defRPr>
            </a:lvl6pPr>
            <a:lvl7pPr marL="2743200" marR="0" lvl="6" indent="0" algn="l" rtl="0">
              <a:spcBef>
                <a:spcPts val="180"/>
              </a:spcBef>
              <a:buClr>
                <a:schemeClr val="dk1"/>
              </a:buClr>
              <a:buFont typeface="Arial"/>
              <a:buNone/>
              <a:defRPr sz="900" b="0" i="0" u="none" strike="noStrike" cap="none">
                <a:solidFill>
                  <a:schemeClr val="dk1"/>
                </a:solidFill>
                <a:latin typeface="Calibri"/>
                <a:ea typeface="Calibri"/>
                <a:cs typeface="Calibri"/>
                <a:sym typeface="Calibri"/>
              </a:defRPr>
            </a:lvl7pPr>
            <a:lvl8pPr marL="3200400" marR="0" lvl="7" indent="0" algn="l" rtl="0">
              <a:spcBef>
                <a:spcPts val="180"/>
              </a:spcBef>
              <a:buClr>
                <a:schemeClr val="dk1"/>
              </a:buClr>
              <a:buFont typeface="Arial"/>
              <a:buNone/>
              <a:defRPr sz="900" b="0" i="0" u="none" strike="noStrike" cap="none">
                <a:solidFill>
                  <a:schemeClr val="dk1"/>
                </a:solidFill>
                <a:latin typeface="Calibri"/>
                <a:ea typeface="Calibri"/>
                <a:cs typeface="Calibri"/>
                <a:sym typeface="Calibri"/>
              </a:defRPr>
            </a:lvl8pPr>
            <a:lvl9pPr marL="3657600" marR="0" lvl="8" indent="0" algn="l" rtl="0">
              <a:spcBef>
                <a:spcPts val="180"/>
              </a:spcBef>
              <a:buClr>
                <a:schemeClr val="dk1"/>
              </a:buClr>
              <a:buFont typeface="Arial"/>
              <a:buNone/>
              <a:defRPr sz="900" b="0" i="0" u="none" strike="noStrike" cap="none">
                <a:solidFill>
                  <a:schemeClr val="dk1"/>
                </a:solidFill>
                <a:latin typeface="Calibri"/>
                <a:ea typeface="Calibri"/>
                <a:cs typeface="Calibri"/>
                <a:sym typeface="Calibri"/>
              </a:defRPr>
            </a:lvl9pPr>
          </a:lstStyle>
          <a:p>
            <a:endParaRPr/>
          </a:p>
        </p:txBody>
      </p:sp>
      <p:sp>
        <p:nvSpPr>
          <p:cNvPr id="71" name="Shape 71"/>
          <p:cNvSpPr txBox="1">
            <a:spLocks noGrp="1"/>
          </p:cNvSpPr>
          <p:nvPr>
            <p:ph type="dt" idx="10"/>
          </p:nvPr>
        </p:nvSpPr>
        <p:spPr>
          <a:xfrm>
            <a:off x="457200" y="6356350"/>
            <a:ext cx="2133599" cy="365125"/>
          </a:xfrm>
          <a:prstGeom prst="rect">
            <a:avLst/>
          </a:prstGeom>
          <a:noFill/>
          <a:ln>
            <a:noFill/>
          </a:ln>
        </p:spPr>
        <p:txBody>
          <a:bodyPr lIns="91425" tIns="91425" rIns="91425" bIns="91425" anchor="ctr" anchorCtr="0"/>
          <a:lstStyle>
            <a:lvl1pPr marL="0" marR="0" lvl="0" indent="0" algn="l" rtl="0">
              <a:spcBef>
                <a:spcPts val="0"/>
              </a:spcBef>
              <a:buNone/>
              <a:defRPr sz="1200" b="0" i="0" u="none" strike="noStrike" cap="none">
                <a:solidFill>
                  <a:schemeClr val="lt1"/>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None/>
              <a:defRPr sz="1800" b="0" i="0" u="none" strike="noStrike" cap="none">
                <a:solidFill>
                  <a:schemeClr val="dk1"/>
                </a:solidFill>
                <a:latin typeface="Calibri"/>
                <a:ea typeface="Calibri"/>
                <a:cs typeface="Calibri"/>
                <a:sym typeface="Calibri"/>
              </a:defRPr>
            </a:lvl9pPr>
          </a:lstStyle>
          <a:p>
            <a:endParaRPr/>
          </a:p>
        </p:txBody>
      </p:sp>
      <p:sp>
        <p:nvSpPr>
          <p:cNvPr id="72" name="Shape 72"/>
          <p:cNvSpPr txBox="1">
            <a:spLocks noGrp="1"/>
          </p:cNvSpPr>
          <p:nvPr>
            <p:ph type="ftr" idx="11"/>
          </p:nvPr>
        </p:nvSpPr>
        <p:spPr>
          <a:xfrm>
            <a:off x="3124200" y="6356350"/>
            <a:ext cx="2895600" cy="365125"/>
          </a:xfrm>
          <a:prstGeom prst="rect">
            <a:avLst/>
          </a:prstGeom>
          <a:noFill/>
          <a:ln>
            <a:noFill/>
          </a:ln>
        </p:spPr>
        <p:txBody>
          <a:bodyPr lIns="91425" tIns="91425" rIns="91425" bIns="91425" anchor="ctr" anchorCtr="0"/>
          <a:lstStyle>
            <a:lvl1pPr marL="0" marR="0" lvl="0" indent="0" algn="ctr" rtl="0">
              <a:spcBef>
                <a:spcPts val="0"/>
              </a:spcBef>
              <a:buNone/>
              <a:defRPr sz="1200" b="0" i="0" u="none" strike="noStrike" cap="none">
                <a:solidFill>
                  <a:srgbClr val="AAACD3"/>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None/>
              <a:defRPr sz="1800" b="0" i="0" u="none" strike="noStrike" cap="none">
                <a:solidFill>
                  <a:schemeClr val="dk1"/>
                </a:solidFill>
                <a:latin typeface="Calibri"/>
                <a:ea typeface="Calibri"/>
                <a:cs typeface="Calibri"/>
                <a:sym typeface="Calibri"/>
              </a:defRPr>
            </a:lvl9pPr>
          </a:lstStyle>
          <a:p>
            <a:endParaRPr/>
          </a:p>
        </p:txBody>
      </p:sp>
      <p:sp>
        <p:nvSpPr>
          <p:cNvPr id="73" name="Shape 73"/>
          <p:cNvSpPr txBox="1">
            <a:spLocks noGrp="1"/>
          </p:cNvSpPr>
          <p:nvPr>
            <p:ph type="sldNum" idx="12"/>
          </p:nvPr>
        </p:nvSpPr>
        <p:spPr>
          <a:xfrm>
            <a:off x="6553200" y="6356350"/>
            <a:ext cx="2133599" cy="365125"/>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1200" b="0" i="0" u="none" strike="noStrike" cap="none">
                <a:solidFill>
                  <a:srgbClr val="AAACD3"/>
                </a:solidFill>
                <a:latin typeface="Calibri"/>
                <a:ea typeface="Calibri"/>
                <a:cs typeface="Calibri"/>
                <a:sym typeface="Calibri"/>
              </a:rPr>
              <a:t>‹Nr.›</a:t>
            </a:fld>
            <a:endParaRPr lang="en-US" sz="1200" b="0" i="0" u="none" strike="noStrike" cap="none">
              <a:solidFill>
                <a:srgbClr val="AAACD3"/>
              </a:solidFill>
              <a:latin typeface="Calibri"/>
              <a:ea typeface="Calibri"/>
              <a:cs typeface="Calibri"/>
              <a:sym typeface="Calibri"/>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picTx">
  <p:cSld name="Picture with Caption">
    <p:spTree>
      <p:nvGrpSpPr>
        <p:cNvPr id="1" name="Shape 74"/>
        <p:cNvGrpSpPr/>
        <p:nvPr/>
      </p:nvGrpSpPr>
      <p:grpSpPr>
        <a:xfrm>
          <a:off x="0" y="0"/>
          <a:ext cx="0" cy="0"/>
          <a:chOff x="0" y="0"/>
          <a:chExt cx="0" cy="0"/>
        </a:xfrm>
      </p:grpSpPr>
      <p:sp>
        <p:nvSpPr>
          <p:cNvPr id="75" name="Shape 75"/>
          <p:cNvSpPr txBox="1"/>
          <p:nvPr/>
        </p:nvSpPr>
        <p:spPr>
          <a:xfrm>
            <a:off x="0" y="4727575"/>
            <a:ext cx="9150649" cy="1506704"/>
          </a:xfrm>
          <a:prstGeom prst="rect">
            <a:avLst/>
          </a:prstGeom>
          <a:solidFill>
            <a:srgbClr val="525991"/>
          </a:solidFill>
          <a:ln>
            <a:noFill/>
          </a:ln>
        </p:spPr>
        <p:txBody>
          <a:bodyPr lIns="91425" tIns="45700" rIns="91425" bIns="45700" anchor="ctr" anchorCtr="0">
            <a:noAutofit/>
          </a:bodyPr>
          <a:lstStyle/>
          <a:p>
            <a:pPr marL="0" marR="0" lvl="0" indent="0" algn="ctr" rtl="0">
              <a:spcBef>
                <a:spcPts val="0"/>
              </a:spcBef>
              <a:buClr>
                <a:schemeClr val="dk1"/>
              </a:buClr>
              <a:buFont typeface="Calibri"/>
              <a:buNone/>
            </a:pPr>
            <a:endParaRPr sz="4400" b="0" i="0" u="none" strike="noStrike" cap="none">
              <a:solidFill>
                <a:schemeClr val="lt1"/>
              </a:solidFill>
              <a:latin typeface="Calibri"/>
              <a:ea typeface="Calibri"/>
              <a:cs typeface="Calibri"/>
              <a:sym typeface="Calibri"/>
            </a:endParaRPr>
          </a:p>
        </p:txBody>
      </p:sp>
      <p:sp>
        <p:nvSpPr>
          <p:cNvPr id="76" name="Shape 76"/>
          <p:cNvSpPr txBox="1">
            <a:spLocks noGrp="1"/>
          </p:cNvSpPr>
          <p:nvPr>
            <p:ph type="title"/>
          </p:nvPr>
        </p:nvSpPr>
        <p:spPr>
          <a:xfrm>
            <a:off x="1792288" y="4800600"/>
            <a:ext cx="5486399" cy="566737"/>
          </a:xfrm>
          <a:prstGeom prst="rect">
            <a:avLst/>
          </a:prstGeom>
          <a:noFill/>
          <a:ln>
            <a:noFill/>
          </a:ln>
        </p:spPr>
        <p:txBody>
          <a:bodyPr lIns="91425" tIns="91425" rIns="91425" bIns="91425" anchor="b" anchorCtr="0"/>
          <a:lstStyle>
            <a:lvl1pPr marL="0" marR="0" lvl="0" indent="0" algn="l" rtl="0">
              <a:spcBef>
                <a:spcPts val="0"/>
              </a:spcBef>
              <a:buClr>
                <a:srgbClr val="FFFFFF"/>
              </a:buClr>
              <a:buFont typeface="Montserrat"/>
              <a:buNone/>
              <a:defRPr sz="2000" b="1" i="0" u="none" strike="noStrike" cap="none">
                <a:solidFill>
                  <a:srgbClr val="FFFFFF"/>
                </a:solidFill>
                <a:latin typeface="Montserrat"/>
                <a:ea typeface="Montserrat"/>
                <a:cs typeface="Montserrat"/>
                <a:sym typeface="Montserrat"/>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a:p>
        </p:txBody>
      </p:sp>
      <p:sp>
        <p:nvSpPr>
          <p:cNvPr id="77" name="Shape 77"/>
          <p:cNvSpPr>
            <a:spLocks noGrp="1"/>
          </p:cNvSpPr>
          <p:nvPr>
            <p:ph type="pic" idx="2"/>
          </p:nvPr>
        </p:nvSpPr>
        <p:spPr>
          <a:xfrm>
            <a:off x="1792288" y="612775"/>
            <a:ext cx="5486399" cy="4114800"/>
          </a:xfrm>
          <a:prstGeom prst="rect">
            <a:avLst/>
          </a:prstGeom>
          <a:noFill/>
          <a:ln>
            <a:noFill/>
          </a:ln>
        </p:spPr>
        <p:txBody>
          <a:bodyPr lIns="91425" tIns="91425" rIns="91425" bIns="91425" anchor="t" anchorCtr="0"/>
          <a:lstStyle>
            <a:lvl1pPr marL="0" marR="0" lvl="0" indent="0" algn="l" rtl="0">
              <a:spcBef>
                <a:spcPts val="640"/>
              </a:spcBef>
              <a:buClr>
                <a:schemeClr val="dk1"/>
              </a:buClr>
              <a:buFont typeface="Arial"/>
              <a:buNone/>
              <a:defRPr sz="3200" b="0" i="0" u="none" strike="noStrike" cap="none">
                <a:solidFill>
                  <a:schemeClr val="dk1"/>
                </a:solidFill>
                <a:latin typeface="Arial"/>
                <a:ea typeface="Arial"/>
                <a:cs typeface="Arial"/>
                <a:sym typeface="Arial"/>
              </a:defRPr>
            </a:lvl1pPr>
            <a:lvl2pPr marL="457200" marR="0" lvl="1" indent="0" algn="l" rtl="0">
              <a:spcBef>
                <a:spcPts val="560"/>
              </a:spcBef>
              <a:buClr>
                <a:schemeClr val="dk1"/>
              </a:buClr>
              <a:buFont typeface="Arial"/>
              <a:buNone/>
              <a:defRPr sz="2800" b="0" i="0" u="none" strike="noStrike" cap="none">
                <a:solidFill>
                  <a:schemeClr val="dk1"/>
                </a:solidFill>
                <a:latin typeface="Arial"/>
                <a:ea typeface="Arial"/>
                <a:cs typeface="Arial"/>
                <a:sym typeface="Arial"/>
              </a:defRPr>
            </a:lvl2pPr>
            <a:lvl3pPr marL="914400" marR="0" lvl="2" indent="0" algn="l" rtl="0">
              <a:spcBef>
                <a:spcPts val="480"/>
              </a:spcBef>
              <a:buClr>
                <a:schemeClr val="dk1"/>
              </a:buClr>
              <a:buFont typeface="Arial"/>
              <a:buNone/>
              <a:defRPr sz="2400" b="0" i="0" u="none" strike="noStrike" cap="none">
                <a:solidFill>
                  <a:schemeClr val="dk1"/>
                </a:solidFill>
                <a:latin typeface="Arial"/>
                <a:ea typeface="Arial"/>
                <a:cs typeface="Arial"/>
                <a:sym typeface="Arial"/>
              </a:defRPr>
            </a:lvl3pPr>
            <a:lvl4pPr marL="1371600" marR="0" lvl="3" indent="0" algn="l" rtl="0">
              <a:spcBef>
                <a:spcPts val="400"/>
              </a:spcBef>
              <a:buClr>
                <a:schemeClr val="dk1"/>
              </a:buClr>
              <a:buFont typeface="Arial"/>
              <a:buNone/>
              <a:defRPr sz="2000" b="0" i="0" u="none" strike="noStrike" cap="none">
                <a:solidFill>
                  <a:schemeClr val="dk1"/>
                </a:solidFill>
                <a:latin typeface="Arial"/>
                <a:ea typeface="Arial"/>
                <a:cs typeface="Arial"/>
                <a:sym typeface="Arial"/>
              </a:defRPr>
            </a:lvl4pPr>
            <a:lvl5pPr marL="1828800" marR="0" lvl="4" indent="0" algn="l" rtl="0">
              <a:spcBef>
                <a:spcPts val="400"/>
              </a:spcBef>
              <a:buClr>
                <a:schemeClr val="dk1"/>
              </a:buClr>
              <a:buFont typeface="Arial"/>
              <a:buNone/>
              <a:defRPr sz="2000" b="0" i="0" u="none" strike="noStrike" cap="none">
                <a:solidFill>
                  <a:schemeClr val="dk1"/>
                </a:solidFill>
                <a:latin typeface="Arial"/>
                <a:ea typeface="Arial"/>
                <a:cs typeface="Arial"/>
                <a:sym typeface="Arial"/>
              </a:defRPr>
            </a:lvl5pPr>
            <a:lvl6pPr marL="2286000" marR="0" lvl="5" indent="0" algn="l" rtl="0">
              <a:spcBef>
                <a:spcPts val="400"/>
              </a:spcBef>
              <a:buClr>
                <a:schemeClr val="dk1"/>
              </a:buClr>
              <a:buFont typeface="Arial"/>
              <a:buNone/>
              <a:defRPr sz="2000" b="0" i="0" u="none" strike="noStrike" cap="none">
                <a:solidFill>
                  <a:schemeClr val="dk1"/>
                </a:solidFill>
                <a:latin typeface="Calibri"/>
                <a:ea typeface="Calibri"/>
                <a:cs typeface="Calibri"/>
                <a:sym typeface="Calibri"/>
              </a:defRPr>
            </a:lvl6pPr>
            <a:lvl7pPr marL="2743200" marR="0" lvl="6" indent="0" algn="l" rtl="0">
              <a:spcBef>
                <a:spcPts val="400"/>
              </a:spcBef>
              <a:buClr>
                <a:schemeClr val="dk1"/>
              </a:buClr>
              <a:buFont typeface="Arial"/>
              <a:buNone/>
              <a:defRPr sz="2000" b="0" i="0" u="none" strike="noStrike" cap="none">
                <a:solidFill>
                  <a:schemeClr val="dk1"/>
                </a:solidFill>
                <a:latin typeface="Calibri"/>
                <a:ea typeface="Calibri"/>
                <a:cs typeface="Calibri"/>
                <a:sym typeface="Calibri"/>
              </a:defRPr>
            </a:lvl7pPr>
            <a:lvl8pPr marL="3200400" marR="0" lvl="7" indent="0" algn="l" rtl="0">
              <a:spcBef>
                <a:spcPts val="400"/>
              </a:spcBef>
              <a:buClr>
                <a:schemeClr val="dk1"/>
              </a:buClr>
              <a:buFont typeface="Arial"/>
              <a:buNone/>
              <a:defRPr sz="2000" b="0" i="0" u="none" strike="noStrike" cap="none">
                <a:solidFill>
                  <a:schemeClr val="dk1"/>
                </a:solidFill>
                <a:latin typeface="Calibri"/>
                <a:ea typeface="Calibri"/>
                <a:cs typeface="Calibri"/>
                <a:sym typeface="Calibri"/>
              </a:defRPr>
            </a:lvl8pPr>
            <a:lvl9pPr marL="3657600" marR="0" lvl="8" indent="0" algn="l" rtl="0">
              <a:spcBef>
                <a:spcPts val="400"/>
              </a:spcBef>
              <a:buClr>
                <a:schemeClr val="dk1"/>
              </a:buClr>
              <a:buFont typeface="Arial"/>
              <a:buNone/>
              <a:defRPr sz="2000" b="0" i="0" u="none" strike="noStrike" cap="none">
                <a:solidFill>
                  <a:schemeClr val="dk1"/>
                </a:solidFill>
                <a:latin typeface="Calibri"/>
                <a:ea typeface="Calibri"/>
                <a:cs typeface="Calibri"/>
                <a:sym typeface="Calibri"/>
              </a:defRPr>
            </a:lvl9pPr>
          </a:lstStyle>
          <a:p>
            <a:endParaRPr/>
          </a:p>
        </p:txBody>
      </p:sp>
      <p:sp>
        <p:nvSpPr>
          <p:cNvPr id="78" name="Shape 78"/>
          <p:cNvSpPr txBox="1">
            <a:spLocks noGrp="1"/>
          </p:cNvSpPr>
          <p:nvPr>
            <p:ph type="body" idx="1"/>
          </p:nvPr>
        </p:nvSpPr>
        <p:spPr>
          <a:xfrm>
            <a:off x="1792288" y="5367337"/>
            <a:ext cx="5486399" cy="804861"/>
          </a:xfrm>
          <a:prstGeom prst="rect">
            <a:avLst/>
          </a:prstGeom>
          <a:noFill/>
          <a:ln>
            <a:noFill/>
          </a:ln>
        </p:spPr>
        <p:txBody>
          <a:bodyPr lIns="91425" tIns="91425" rIns="91425" bIns="91425" anchor="t" anchorCtr="0"/>
          <a:lstStyle>
            <a:lvl1pPr marL="0" marR="0" lvl="0" indent="0" algn="l" rtl="0">
              <a:spcBef>
                <a:spcPts val="280"/>
              </a:spcBef>
              <a:buClr>
                <a:srgbClr val="FFFFFF"/>
              </a:buClr>
              <a:buFont typeface="Arial"/>
              <a:buNone/>
              <a:defRPr sz="1400" b="0" i="0" u="none" strike="noStrike" cap="none">
                <a:solidFill>
                  <a:srgbClr val="FFFFFF"/>
                </a:solidFill>
                <a:latin typeface="Arial"/>
                <a:ea typeface="Arial"/>
                <a:cs typeface="Arial"/>
                <a:sym typeface="Arial"/>
              </a:defRPr>
            </a:lvl1pPr>
            <a:lvl2pPr marL="457200" marR="0" lvl="1" indent="0" algn="l" rtl="0">
              <a:spcBef>
                <a:spcPts val="240"/>
              </a:spcBef>
              <a:buClr>
                <a:schemeClr val="dk1"/>
              </a:buClr>
              <a:buFont typeface="Arial"/>
              <a:buNone/>
              <a:defRPr sz="1200" b="0" i="0" u="none" strike="noStrike" cap="none">
                <a:solidFill>
                  <a:schemeClr val="dk1"/>
                </a:solidFill>
                <a:latin typeface="Arial"/>
                <a:ea typeface="Arial"/>
                <a:cs typeface="Arial"/>
                <a:sym typeface="Arial"/>
              </a:defRPr>
            </a:lvl2pPr>
            <a:lvl3pPr marL="914400" marR="0" lvl="2" indent="0" algn="l" rtl="0">
              <a:spcBef>
                <a:spcPts val="200"/>
              </a:spcBef>
              <a:buClr>
                <a:schemeClr val="dk1"/>
              </a:buClr>
              <a:buFont typeface="Arial"/>
              <a:buNone/>
              <a:defRPr sz="1000" b="0" i="0" u="none" strike="noStrike" cap="none">
                <a:solidFill>
                  <a:schemeClr val="dk1"/>
                </a:solidFill>
                <a:latin typeface="Arial"/>
                <a:ea typeface="Arial"/>
                <a:cs typeface="Arial"/>
                <a:sym typeface="Arial"/>
              </a:defRPr>
            </a:lvl3pPr>
            <a:lvl4pPr marL="1371600" marR="0" lvl="3" indent="0" algn="l" rtl="0">
              <a:spcBef>
                <a:spcPts val="180"/>
              </a:spcBef>
              <a:buClr>
                <a:schemeClr val="dk1"/>
              </a:buClr>
              <a:buFont typeface="Arial"/>
              <a:buNone/>
              <a:defRPr sz="900" b="0" i="0" u="none" strike="noStrike" cap="none">
                <a:solidFill>
                  <a:schemeClr val="dk1"/>
                </a:solidFill>
                <a:latin typeface="Arial"/>
                <a:ea typeface="Arial"/>
                <a:cs typeface="Arial"/>
                <a:sym typeface="Arial"/>
              </a:defRPr>
            </a:lvl4pPr>
            <a:lvl5pPr marL="1828800" marR="0" lvl="4" indent="0" algn="l" rtl="0">
              <a:spcBef>
                <a:spcPts val="180"/>
              </a:spcBef>
              <a:buClr>
                <a:schemeClr val="dk1"/>
              </a:buClr>
              <a:buFont typeface="Arial"/>
              <a:buNone/>
              <a:defRPr sz="900" b="0" i="0" u="none" strike="noStrike" cap="none">
                <a:solidFill>
                  <a:schemeClr val="dk1"/>
                </a:solidFill>
                <a:latin typeface="Arial"/>
                <a:ea typeface="Arial"/>
                <a:cs typeface="Arial"/>
                <a:sym typeface="Arial"/>
              </a:defRPr>
            </a:lvl5pPr>
            <a:lvl6pPr marL="2286000" marR="0" lvl="5" indent="0" algn="l" rtl="0">
              <a:spcBef>
                <a:spcPts val="180"/>
              </a:spcBef>
              <a:buClr>
                <a:schemeClr val="dk1"/>
              </a:buClr>
              <a:buFont typeface="Arial"/>
              <a:buNone/>
              <a:defRPr sz="900" b="0" i="0" u="none" strike="noStrike" cap="none">
                <a:solidFill>
                  <a:schemeClr val="dk1"/>
                </a:solidFill>
                <a:latin typeface="Calibri"/>
                <a:ea typeface="Calibri"/>
                <a:cs typeface="Calibri"/>
                <a:sym typeface="Calibri"/>
              </a:defRPr>
            </a:lvl6pPr>
            <a:lvl7pPr marL="2743200" marR="0" lvl="6" indent="0" algn="l" rtl="0">
              <a:spcBef>
                <a:spcPts val="180"/>
              </a:spcBef>
              <a:buClr>
                <a:schemeClr val="dk1"/>
              </a:buClr>
              <a:buFont typeface="Arial"/>
              <a:buNone/>
              <a:defRPr sz="900" b="0" i="0" u="none" strike="noStrike" cap="none">
                <a:solidFill>
                  <a:schemeClr val="dk1"/>
                </a:solidFill>
                <a:latin typeface="Calibri"/>
                <a:ea typeface="Calibri"/>
                <a:cs typeface="Calibri"/>
                <a:sym typeface="Calibri"/>
              </a:defRPr>
            </a:lvl7pPr>
            <a:lvl8pPr marL="3200400" marR="0" lvl="7" indent="0" algn="l" rtl="0">
              <a:spcBef>
                <a:spcPts val="180"/>
              </a:spcBef>
              <a:buClr>
                <a:schemeClr val="dk1"/>
              </a:buClr>
              <a:buFont typeface="Arial"/>
              <a:buNone/>
              <a:defRPr sz="900" b="0" i="0" u="none" strike="noStrike" cap="none">
                <a:solidFill>
                  <a:schemeClr val="dk1"/>
                </a:solidFill>
                <a:latin typeface="Calibri"/>
                <a:ea typeface="Calibri"/>
                <a:cs typeface="Calibri"/>
                <a:sym typeface="Calibri"/>
              </a:defRPr>
            </a:lvl8pPr>
            <a:lvl9pPr marL="3657600" marR="0" lvl="8" indent="0" algn="l" rtl="0">
              <a:spcBef>
                <a:spcPts val="180"/>
              </a:spcBef>
              <a:buClr>
                <a:schemeClr val="dk1"/>
              </a:buClr>
              <a:buFont typeface="Arial"/>
              <a:buNone/>
              <a:defRPr sz="900" b="0" i="0" u="none" strike="noStrike" cap="none">
                <a:solidFill>
                  <a:schemeClr val="dk1"/>
                </a:solidFill>
                <a:latin typeface="Calibri"/>
                <a:ea typeface="Calibri"/>
                <a:cs typeface="Calibri"/>
                <a:sym typeface="Calibri"/>
              </a:defRPr>
            </a:lvl9pPr>
          </a:lstStyle>
          <a:p>
            <a:endParaRPr/>
          </a:p>
        </p:txBody>
      </p:sp>
      <p:sp>
        <p:nvSpPr>
          <p:cNvPr id="79" name="Shape 79"/>
          <p:cNvSpPr txBox="1">
            <a:spLocks noGrp="1"/>
          </p:cNvSpPr>
          <p:nvPr>
            <p:ph type="dt" idx="10"/>
          </p:nvPr>
        </p:nvSpPr>
        <p:spPr>
          <a:xfrm>
            <a:off x="457200" y="6356350"/>
            <a:ext cx="2133599" cy="365125"/>
          </a:xfrm>
          <a:prstGeom prst="rect">
            <a:avLst/>
          </a:prstGeom>
          <a:noFill/>
          <a:ln>
            <a:noFill/>
          </a:ln>
        </p:spPr>
        <p:txBody>
          <a:bodyPr lIns="91425" tIns="91425" rIns="91425" bIns="91425" anchor="ctr" anchorCtr="0"/>
          <a:lstStyle>
            <a:lvl1pPr marL="0" marR="0" lvl="0" indent="0" algn="l" rtl="0">
              <a:spcBef>
                <a:spcPts val="0"/>
              </a:spcBef>
              <a:buNone/>
              <a:defRPr sz="1200" b="0" i="0" u="none" strike="noStrike" cap="none">
                <a:solidFill>
                  <a:srgbClr val="888888"/>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None/>
              <a:defRPr sz="1800" b="0" i="0" u="none" strike="noStrike" cap="none">
                <a:solidFill>
                  <a:schemeClr val="dk1"/>
                </a:solidFill>
                <a:latin typeface="Calibri"/>
                <a:ea typeface="Calibri"/>
                <a:cs typeface="Calibri"/>
                <a:sym typeface="Calibri"/>
              </a:defRPr>
            </a:lvl9pPr>
          </a:lstStyle>
          <a:p>
            <a:endParaRPr/>
          </a:p>
        </p:txBody>
      </p:sp>
      <p:sp>
        <p:nvSpPr>
          <p:cNvPr id="80" name="Shape 80"/>
          <p:cNvSpPr txBox="1">
            <a:spLocks noGrp="1"/>
          </p:cNvSpPr>
          <p:nvPr>
            <p:ph type="ftr" idx="11"/>
          </p:nvPr>
        </p:nvSpPr>
        <p:spPr>
          <a:xfrm>
            <a:off x="3124200" y="6356350"/>
            <a:ext cx="2895600" cy="365125"/>
          </a:xfrm>
          <a:prstGeom prst="rect">
            <a:avLst/>
          </a:prstGeom>
          <a:noFill/>
          <a:ln>
            <a:noFill/>
          </a:ln>
        </p:spPr>
        <p:txBody>
          <a:bodyPr lIns="91425" tIns="91425" rIns="91425" bIns="91425" anchor="ctr" anchorCtr="0"/>
          <a:lstStyle>
            <a:lvl1pPr marL="0" marR="0" lvl="0" indent="0" algn="ctr" rtl="0">
              <a:spcBef>
                <a:spcPts val="0"/>
              </a:spcBef>
              <a:buNone/>
              <a:defRPr sz="1200" b="0" i="0" u="none" strike="noStrike" cap="none">
                <a:solidFill>
                  <a:srgbClr val="888888"/>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None/>
              <a:defRPr sz="1800" b="0" i="0" u="none" strike="noStrike" cap="none">
                <a:solidFill>
                  <a:schemeClr val="dk1"/>
                </a:solidFill>
                <a:latin typeface="Calibri"/>
                <a:ea typeface="Calibri"/>
                <a:cs typeface="Calibri"/>
                <a:sym typeface="Calibri"/>
              </a:defRPr>
            </a:lvl9pPr>
          </a:lstStyle>
          <a:p>
            <a:endParaRPr/>
          </a:p>
        </p:txBody>
      </p:sp>
      <p:sp>
        <p:nvSpPr>
          <p:cNvPr id="81" name="Shape 81"/>
          <p:cNvSpPr txBox="1">
            <a:spLocks noGrp="1"/>
          </p:cNvSpPr>
          <p:nvPr>
            <p:ph type="sldNum" idx="12"/>
          </p:nvPr>
        </p:nvSpPr>
        <p:spPr>
          <a:xfrm>
            <a:off x="6553200" y="6356350"/>
            <a:ext cx="2133599" cy="365125"/>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1200" b="0" i="0" u="none" strike="noStrike" cap="none">
                <a:solidFill>
                  <a:srgbClr val="888888"/>
                </a:solidFill>
                <a:latin typeface="Calibri"/>
                <a:ea typeface="Calibri"/>
                <a:cs typeface="Calibri"/>
                <a:sym typeface="Calibri"/>
              </a:rPr>
              <a:t>‹Nr.›</a:t>
            </a:fld>
            <a:endParaRPr lang="en-US" sz="1200" b="0" i="0" u="none" strike="noStrike" cap="none">
              <a:solidFill>
                <a:srgbClr val="888888"/>
              </a:solidFill>
              <a:latin typeface="Calibri"/>
              <a:ea typeface="Calibri"/>
              <a:cs typeface="Calibri"/>
              <a:sym typeface="Calibri"/>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vertTx">
  <p:cSld name="Title and Vertical Text">
    <p:spTree>
      <p:nvGrpSpPr>
        <p:cNvPr id="1" name="Shape 82"/>
        <p:cNvGrpSpPr/>
        <p:nvPr/>
      </p:nvGrpSpPr>
      <p:grpSpPr>
        <a:xfrm>
          <a:off x="0" y="0"/>
          <a:ext cx="0" cy="0"/>
          <a:chOff x="0" y="0"/>
          <a:chExt cx="0" cy="0"/>
        </a:xfrm>
      </p:grpSpPr>
      <p:sp>
        <p:nvSpPr>
          <p:cNvPr id="83" name="Shape 83"/>
          <p:cNvSpPr txBox="1"/>
          <p:nvPr/>
        </p:nvSpPr>
        <p:spPr>
          <a:xfrm>
            <a:off x="0" y="0"/>
            <a:ext cx="9150649" cy="1506704"/>
          </a:xfrm>
          <a:prstGeom prst="rect">
            <a:avLst/>
          </a:prstGeom>
          <a:solidFill>
            <a:srgbClr val="525991"/>
          </a:solidFill>
          <a:ln>
            <a:noFill/>
          </a:ln>
        </p:spPr>
        <p:txBody>
          <a:bodyPr lIns="91425" tIns="45700" rIns="91425" bIns="45700" anchor="ctr" anchorCtr="0">
            <a:noAutofit/>
          </a:bodyPr>
          <a:lstStyle/>
          <a:p>
            <a:pPr marL="0" marR="0" lvl="0" indent="0" algn="ctr" rtl="0">
              <a:spcBef>
                <a:spcPts val="0"/>
              </a:spcBef>
              <a:buClr>
                <a:schemeClr val="dk1"/>
              </a:buClr>
              <a:buFont typeface="Calibri"/>
              <a:buNone/>
            </a:pPr>
            <a:endParaRPr sz="4400" b="0" i="0" u="none" strike="noStrike" cap="none">
              <a:solidFill>
                <a:schemeClr val="lt1"/>
              </a:solidFill>
              <a:latin typeface="Calibri"/>
              <a:ea typeface="Calibri"/>
              <a:cs typeface="Calibri"/>
              <a:sym typeface="Calibri"/>
            </a:endParaRPr>
          </a:p>
        </p:txBody>
      </p:sp>
      <p:sp>
        <p:nvSpPr>
          <p:cNvPr id="84" name="Shape 84"/>
          <p:cNvSpPr txBox="1">
            <a:spLocks noGrp="1"/>
          </p:cNvSpPr>
          <p:nvPr>
            <p:ph type="title"/>
          </p:nvPr>
        </p:nvSpPr>
        <p:spPr>
          <a:xfrm>
            <a:off x="457200" y="274637"/>
            <a:ext cx="8229600" cy="1143000"/>
          </a:xfrm>
          <a:prstGeom prst="rect">
            <a:avLst/>
          </a:prstGeom>
          <a:noFill/>
          <a:ln>
            <a:noFill/>
          </a:ln>
        </p:spPr>
        <p:txBody>
          <a:bodyPr lIns="91425" tIns="91425" rIns="91425" bIns="91425" anchor="ctr" anchorCtr="0"/>
          <a:lstStyle>
            <a:lvl1pPr marL="0" marR="0" lvl="0" indent="0" algn="ctr" rtl="0">
              <a:spcBef>
                <a:spcPts val="0"/>
              </a:spcBef>
              <a:buClr>
                <a:srgbClr val="FFFFFF"/>
              </a:buClr>
              <a:buFont typeface="Montserrat"/>
              <a:buNone/>
              <a:defRPr sz="4000" b="0" i="0" u="none" strike="noStrike" cap="none">
                <a:solidFill>
                  <a:srgbClr val="FFFFFF"/>
                </a:solidFill>
                <a:latin typeface="Montserrat"/>
                <a:ea typeface="Montserrat"/>
                <a:cs typeface="Montserrat"/>
                <a:sym typeface="Montserrat"/>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a:p>
        </p:txBody>
      </p:sp>
      <p:sp>
        <p:nvSpPr>
          <p:cNvPr id="85" name="Shape 85"/>
          <p:cNvSpPr txBox="1">
            <a:spLocks noGrp="1"/>
          </p:cNvSpPr>
          <p:nvPr>
            <p:ph type="body" idx="1"/>
          </p:nvPr>
        </p:nvSpPr>
        <p:spPr>
          <a:xfrm rot="5400000">
            <a:off x="2309018" y="-251618"/>
            <a:ext cx="4525963" cy="8229600"/>
          </a:xfrm>
          <a:prstGeom prst="rect">
            <a:avLst/>
          </a:prstGeom>
          <a:noFill/>
          <a:ln>
            <a:noFill/>
          </a:ln>
        </p:spPr>
        <p:txBody>
          <a:bodyPr lIns="91425" tIns="91425" rIns="91425" bIns="91425" anchor="t" anchorCtr="0"/>
          <a:lstStyle>
            <a:lvl1pPr marL="342900" marR="0" lvl="0" indent="-139700" algn="l" rtl="0">
              <a:spcBef>
                <a:spcPts val="640"/>
              </a:spcBef>
              <a:buClr>
                <a:schemeClr val="accent6"/>
              </a:buClr>
              <a:buSzPct val="100000"/>
              <a:buFont typeface="Arial"/>
              <a:buChar char="•"/>
              <a:defRPr sz="3200" b="0" i="0" u="none" strike="noStrike" cap="none">
                <a:solidFill>
                  <a:schemeClr val="accent6"/>
                </a:solidFill>
                <a:latin typeface="Arial"/>
                <a:ea typeface="Arial"/>
                <a:cs typeface="Arial"/>
                <a:sym typeface="Arial"/>
              </a:defRPr>
            </a:lvl1pPr>
            <a:lvl2pPr marL="742950" marR="0" lvl="1" indent="-107950" algn="l" rtl="0">
              <a:spcBef>
                <a:spcPts val="560"/>
              </a:spcBef>
              <a:buClr>
                <a:schemeClr val="accent6"/>
              </a:buClr>
              <a:buSzPct val="100000"/>
              <a:buFont typeface="Arial"/>
              <a:buChar char="–"/>
              <a:defRPr sz="2800" b="0" i="0" u="none" strike="noStrike" cap="none">
                <a:solidFill>
                  <a:schemeClr val="accent6"/>
                </a:solidFill>
                <a:latin typeface="Arial"/>
                <a:ea typeface="Arial"/>
                <a:cs typeface="Arial"/>
                <a:sym typeface="Arial"/>
              </a:defRPr>
            </a:lvl2pPr>
            <a:lvl3pPr marL="1143000" marR="0" lvl="2" indent="-76200" algn="l" rtl="0">
              <a:spcBef>
                <a:spcPts val="480"/>
              </a:spcBef>
              <a:buClr>
                <a:schemeClr val="accent6"/>
              </a:buClr>
              <a:buSzPct val="100000"/>
              <a:buFont typeface="Arial"/>
              <a:buChar char="•"/>
              <a:defRPr sz="2400" b="0" i="0" u="none" strike="noStrike" cap="none">
                <a:solidFill>
                  <a:schemeClr val="accent6"/>
                </a:solidFill>
                <a:latin typeface="Arial"/>
                <a:ea typeface="Arial"/>
                <a:cs typeface="Arial"/>
                <a:sym typeface="Arial"/>
              </a:defRPr>
            </a:lvl3pPr>
            <a:lvl4pPr marL="1600200" marR="0" lvl="3" indent="-101600" algn="l" rtl="0">
              <a:spcBef>
                <a:spcPts val="400"/>
              </a:spcBef>
              <a:buClr>
                <a:schemeClr val="accent6"/>
              </a:buClr>
              <a:buSzPct val="100000"/>
              <a:buFont typeface="Arial"/>
              <a:buChar char="–"/>
              <a:defRPr sz="2000" b="0" i="0" u="none" strike="noStrike" cap="none">
                <a:solidFill>
                  <a:schemeClr val="accent6"/>
                </a:solidFill>
                <a:latin typeface="Arial"/>
                <a:ea typeface="Arial"/>
                <a:cs typeface="Arial"/>
                <a:sym typeface="Arial"/>
              </a:defRPr>
            </a:lvl4pPr>
            <a:lvl5pPr marL="2057400" marR="0" lvl="4" indent="-101600" algn="l" rtl="0">
              <a:spcBef>
                <a:spcPts val="400"/>
              </a:spcBef>
              <a:buClr>
                <a:schemeClr val="accent6"/>
              </a:buClr>
              <a:buSzPct val="100000"/>
              <a:buFont typeface="Arial"/>
              <a:buChar char="»"/>
              <a:defRPr sz="2000" b="0" i="0" u="none" strike="noStrike" cap="none">
                <a:solidFill>
                  <a:schemeClr val="accent6"/>
                </a:solidFill>
                <a:latin typeface="Arial"/>
                <a:ea typeface="Arial"/>
                <a:cs typeface="Arial"/>
                <a:sym typeface="Arial"/>
              </a:defRPr>
            </a:lvl5pPr>
            <a:lvl6pPr marL="2514600" marR="0" lvl="5"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6pPr>
            <a:lvl7pPr marL="2971800" marR="0" lvl="6"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7pPr>
            <a:lvl8pPr marL="3429000" marR="0" lvl="7"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8pPr>
            <a:lvl9pPr marL="3886200" marR="0" lvl="8"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86" name="Shape 86"/>
          <p:cNvSpPr txBox="1">
            <a:spLocks noGrp="1"/>
          </p:cNvSpPr>
          <p:nvPr>
            <p:ph type="dt" idx="10"/>
          </p:nvPr>
        </p:nvSpPr>
        <p:spPr>
          <a:xfrm>
            <a:off x="457200" y="6356350"/>
            <a:ext cx="2133599" cy="365125"/>
          </a:xfrm>
          <a:prstGeom prst="rect">
            <a:avLst/>
          </a:prstGeom>
          <a:noFill/>
          <a:ln>
            <a:noFill/>
          </a:ln>
        </p:spPr>
        <p:txBody>
          <a:bodyPr lIns="91425" tIns="91425" rIns="91425" bIns="91425" anchor="ctr" anchorCtr="0"/>
          <a:lstStyle>
            <a:lvl1pPr marL="0" marR="0" lvl="0" indent="0" algn="l" rtl="0">
              <a:spcBef>
                <a:spcPts val="0"/>
              </a:spcBef>
              <a:buNone/>
              <a:defRPr sz="1200" b="0" i="0" u="none" strike="noStrike" cap="none">
                <a:solidFill>
                  <a:srgbClr val="AAACD3"/>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None/>
              <a:defRPr sz="1800" b="0" i="0" u="none" strike="noStrike" cap="none">
                <a:solidFill>
                  <a:schemeClr val="dk1"/>
                </a:solidFill>
                <a:latin typeface="Calibri"/>
                <a:ea typeface="Calibri"/>
                <a:cs typeface="Calibri"/>
                <a:sym typeface="Calibri"/>
              </a:defRPr>
            </a:lvl9pPr>
          </a:lstStyle>
          <a:p>
            <a:endParaRPr/>
          </a:p>
        </p:txBody>
      </p:sp>
      <p:sp>
        <p:nvSpPr>
          <p:cNvPr id="87" name="Shape 87"/>
          <p:cNvSpPr txBox="1">
            <a:spLocks noGrp="1"/>
          </p:cNvSpPr>
          <p:nvPr>
            <p:ph type="ftr" idx="11"/>
          </p:nvPr>
        </p:nvSpPr>
        <p:spPr>
          <a:xfrm>
            <a:off x="3124200" y="6356350"/>
            <a:ext cx="2895600" cy="365125"/>
          </a:xfrm>
          <a:prstGeom prst="rect">
            <a:avLst/>
          </a:prstGeom>
          <a:noFill/>
          <a:ln>
            <a:noFill/>
          </a:ln>
        </p:spPr>
        <p:txBody>
          <a:bodyPr lIns="91425" tIns="91425" rIns="91425" bIns="91425" anchor="ctr" anchorCtr="0"/>
          <a:lstStyle>
            <a:lvl1pPr marL="0" marR="0" lvl="0" indent="0" algn="ctr" rtl="0">
              <a:spcBef>
                <a:spcPts val="0"/>
              </a:spcBef>
              <a:buNone/>
              <a:defRPr sz="1200" b="0" i="0" u="none" strike="noStrike" cap="none">
                <a:solidFill>
                  <a:srgbClr val="AAACD3"/>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None/>
              <a:defRPr sz="1800" b="0" i="0" u="none" strike="noStrike" cap="none">
                <a:solidFill>
                  <a:schemeClr val="dk1"/>
                </a:solidFill>
                <a:latin typeface="Calibri"/>
                <a:ea typeface="Calibri"/>
                <a:cs typeface="Calibri"/>
                <a:sym typeface="Calibri"/>
              </a:defRPr>
            </a:lvl9pPr>
          </a:lstStyle>
          <a:p>
            <a:endParaRPr/>
          </a:p>
        </p:txBody>
      </p:sp>
      <p:sp>
        <p:nvSpPr>
          <p:cNvPr id="88" name="Shape 88"/>
          <p:cNvSpPr txBox="1">
            <a:spLocks noGrp="1"/>
          </p:cNvSpPr>
          <p:nvPr>
            <p:ph type="sldNum" idx="12"/>
          </p:nvPr>
        </p:nvSpPr>
        <p:spPr>
          <a:xfrm>
            <a:off x="6553200" y="6356350"/>
            <a:ext cx="2133599" cy="365125"/>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1200" b="0" i="0" u="none" strike="noStrike" cap="none">
                <a:solidFill>
                  <a:srgbClr val="AAACD3"/>
                </a:solidFill>
                <a:latin typeface="Calibri"/>
                <a:ea typeface="Calibri"/>
                <a:cs typeface="Calibri"/>
                <a:sym typeface="Calibri"/>
              </a:rPr>
              <a:t>‹Nr.›</a:t>
            </a:fld>
            <a:endParaRPr lang="en-US" sz="1200" b="0" i="0" u="none" strike="noStrike" cap="none">
              <a:solidFill>
                <a:srgbClr val="AAACD3"/>
              </a:solidFill>
              <a:latin typeface="Calibri"/>
              <a:ea typeface="Calibri"/>
              <a:cs typeface="Calibri"/>
              <a:sym typeface="Calibri"/>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vertTitleAndTx">
  <p:cSld name="Vertical Title and Text">
    <p:spTree>
      <p:nvGrpSpPr>
        <p:cNvPr id="1" name="Shape 89"/>
        <p:cNvGrpSpPr/>
        <p:nvPr/>
      </p:nvGrpSpPr>
      <p:grpSpPr>
        <a:xfrm>
          <a:off x="0" y="0"/>
          <a:ext cx="0" cy="0"/>
          <a:chOff x="0" y="0"/>
          <a:chExt cx="0" cy="0"/>
        </a:xfrm>
      </p:grpSpPr>
      <p:sp>
        <p:nvSpPr>
          <p:cNvPr id="90" name="Shape 90"/>
          <p:cNvSpPr txBox="1">
            <a:spLocks noGrp="1"/>
          </p:cNvSpPr>
          <p:nvPr>
            <p:ph type="title"/>
          </p:nvPr>
        </p:nvSpPr>
        <p:spPr>
          <a:xfrm rot="5400000">
            <a:off x="4732337" y="2171700"/>
            <a:ext cx="5851525" cy="2057400"/>
          </a:xfrm>
          <a:prstGeom prst="rect">
            <a:avLst/>
          </a:prstGeom>
          <a:noFill/>
          <a:ln>
            <a:noFill/>
          </a:ln>
        </p:spPr>
        <p:txBody>
          <a:bodyPr lIns="91425" tIns="91425" rIns="91425" bIns="91425" anchor="ctr" anchorCtr="0"/>
          <a:lstStyle>
            <a:lvl1pPr marL="0" marR="0" lvl="0" indent="0" algn="ctr" rtl="0">
              <a:spcBef>
                <a:spcPts val="0"/>
              </a:spcBef>
              <a:buClr>
                <a:schemeClr val="dk1"/>
              </a:buClr>
              <a:buFont typeface="Montserrat"/>
              <a:buNone/>
              <a:defRPr sz="4000" b="0" i="0" u="none" strike="noStrike" cap="none">
                <a:solidFill>
                  <a:schemeClr val="dk1"/>
                </a:solidFill>
                <a:latin typeface="Montserrat"/>
                <a:ea typeface="Montserrat"/>
                <a:cs typeface="Montserrat"/>
                <a:sym typeface="Montserrat"/>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a:p>
        </p:txBody>
      </p:sp>
      <p:sp>
        <p:nvSpPr>
          <p:cNvPr id="91" name="Shape 91"/>
          <p:cNvSpPr txBox="1">
            <a:spLocks noGrp="1"/>
          </p:cNvSpPr>
          <p:nvPr>
            <p:ph type="body" idx="1"/>
          </p:nvPr>
        </p:nvSpPr>
        <p:spPr>
          <a:xfrm rot="5400000">
            <a:off x="541337" y="190500"/>
            <a:ext cx="5851525" cy="6019799"/>
          </a:xfrm>
          <a:prstGeom prst="rect">
            <a:avLst/>
          </a:prstGeom>
          <a:noFill/>
          <a:ln>
            <a:noFill/>
          </a:ln>
        </p:spPr>
        <p:txBody>
          <a:bodyPr lIns="91425" tIns="91425" rIns="91425" bIns="91425" anchor="t" anchorCtr="0"/>
          <a:lstStyle>
            <a:lvl1pPr marL="342900" marR="0" lvl="0" indent="-139700" algn="l" rtl="0">
              <a:spcBef>
                <a:spcPts val="640"/>
              </a:spcBef>
              <a:buClr>
                <a:schemeClr val="dk1"/>
              </a:buClr>
              <a:buSzPct val="100000"/>
              <a:buFont typeface="Arial"/>
              <a:buChar char="•"/>
              <a:defRPr sz="3200" b="0" i="0" u="none" strike="noStrike" cap="none">
                <a:solidFill>
                  <a:schemeClr val="dk1"/>
                </a:solidFill>
                <a:latin typeface="Arial"/>
                <a:ea typeface="Arial"/>
                <a:cs typeface="Arial"/>
                <a:sym typeface="Arial"/>
              </a:defRPr>
            </a:lvl1pPr>
            <a:lvl2pPr marL="742950" marR="0" lvl="1" indent="-107950" algn="l" rtl="0">
              <a:spcBef>
                <a:spcPts val="560"/>
              </a:spcBef>
              <a:buClr>
                <a:schemeClr val="dk1"/>
              </a:buClr>
              <a:buSzPct val="100000"/>
              <a:buFont typeface="Arial"/>
              <a:buChar char="–"/>
              <a:defRPr sz="2800" b="0" i="0" u="none" strike="noStrike" cap="none">
                <a:solidFill>
                  <a:schemeClr val="dk1"/>
                </a:solidFill>
                <a:latin typeface="Arial"/>
                <a:ea typeface="Arial"/>
                <a:cs typeface="Arial"/>
                <a:sym typeface="Arial"/>
              </a:defRPr>
            </a:lvl2pPr>
            <a:lvl3pPr marL="1143000" marR="0" lvl="2" indent="-76200" algn="l" rtl="0">
              <a:spcBef>
                <a:spcPts val="480"/>
              </a:spcBef>
              <a:buClr>
                <a:schemeClr val="dk1"/>
              </a:buClr>
              <a:buSzPct val="100000"/>
              <a:buFont typeface="Arial"/>
              <a:buChar char="•"/>
              <a:defRPr sz="2400" b="0" i="0" u="none" strike="noStrike" cap="none">
                <a:solidFill>
                  <a:schemeClr val="dk1"/>
                </a:solidFill>
                <a:latin typeface="Arial"/>
                <a:ea typeface="Arial"/>
                <a:cs typeface="Arial"/>
                <a:sym typeface="Arial"/>
              </a:defRPr>
            </a:lvl3pPr>
            <a:lvl4pPr marL="1600200" marR="0" lvl="3" indent="-101600" algn="l" rtl="0">
              <a:spcBef>
                <a:spcPts val="400"/>
              </a:spcBef>
              <a:buClr>
                <a:schemeClr val="dk1"/>
              </a:buClr>
              <a:buSzPct val="100000"/>
              <a:buFont typeface="Arial"/>
              <a:buChar char="–"/>
              <a:defRPr sz="2000" b="0" i="0" u="none" strike="noStrike" cap="none">
                <a:solidFill>
                  <a:schemeClr val="dk1"/>
                </a:solidFill>
                <a:latin typeface="Arial"/>
                <a:ea typeface="Arial"/>
                <a:cs typeface="Arial"/>
                <a:sym typeface="Arial"/>
              </a:defRPr>
            </a:lvl4pPr>
            <a:lvl5pPr marL="2057400" marR="0" lvl="4" indent="-101600" algn="l" rtl="0">
              <a:spcBef>
                <a:spcPts val="400"/>
              </a:spcBef>
              <a:buClr>
                <a:schemeClr val="dk1"/>
              </a:buClr>
              <a:buSzPct val="100000"/>
              <a:buFont typeface="Arial"/>
              <a:buChar char="»"/>
              <a:defRPr sz="2000" b="0" i="0" u="none" strike="noStrike" cap="none">
                <a:solidFill>
                  <a:schemeClr val="dk1"/>
                </a:solidFill>
                <a:latin typeface="Arial"/>
                <a:ea typeface="Arial"/>
                <a:cs typeface="Arial"/>
                <a:sym typeface="Arial"/>
              </a:defRPr>
            </a:lvl5pPr>
            <a:lvl6pPr marL="2514600" marR="0" lvl="5"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6pPr>
            <a:lvl7pPr marL="2971800" marR="0" lvl="6"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7pPr>
            <a:lvl8pPr marL="3429000" marR="0" lvl="7"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8pPr>
            <a:lvl9pPr marL="3886200" marR="0" lvl="8"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92" name="Shape 92"/>
          <p:cNvSpPr txBox="1">
            <a:spLocks noGrp="1"/>
          </p:cNvSpPr>
          <p:nvPr>
            <p:ph type="dt" idx="10"/>
          </p:nvPr>
        </p:nvSpPr>
        <p:spPr>
          <a:xfrm>
            <a:off x="457200" y="6356350"/>
            <a:ext cx="2133599" cy="365125"/>
          </a:xfrm>
          <a:prstGeom prst="rect">
            <a:avLst/>
          </a:prstGeom>
          <a:noFill/>
          <a:ln>
            <a:noFill/>
          </a:ln>
        </p:spPr>
        <p:txBody>
          <a:bodyPr lIns="91425" tIns="91425" rIns="91425" bIns="91425" anchor="ctr" anchorCtr="0"/>
          <a:lstStyle>
            <a:lvl1pPr marL="0" marR="0" lvl="0" indent="0" algn="l" rtl="0">
              <a:spcBef>
                <a:spcPts val="0"/>
              </a:spcBef>
              <a:buNone/>
              <a:defRPr sz="1200" b="0" i="0" u="none" strike="noStrike" cap="none">
                <a:solidFill>
                  <a:srgbClr val="888888"/>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None/>
              <a:defRPr sz="1800" b="0" i="0" u="none" strike="noStrike" cap="none">
                <a:solidFill>
                  <a:schemeClr val="dk1"/>
                </a:solidFill>
                <a:latin typeface="Calibri"/>
                <a:ea typeface="Calibri"/>
                <a:cs typeface="Calibri"/>
                <a:sym typeface="Calibri"/>
              </a:defRPr>
            </a:lvl9pPr>
          </a:lstStyle>
          <a:p>
            <a:endParaRPr/>
          </a:p>
        </p:txBody>
      </p:sp>
      <p:sp>
        <p:nvSpPr>
          <p:cNvPr id="93" name="Shape 93"/>
          <p:cNvSpPr txBox="1">
            <a:spLocks noGrp="1"/>
          </p:cNvSpPr>
          <p:nvPr>
            <p:ph type="ftr" idx="11"/>
          </p:nvPr>
        </p:nvSpPr>
        <p:spPr>
          <a:xfrm>
            <a:off x="3124200" y="6356350"/>
            <a:ext cx="2895600" cy="365125"/>
          </a:xfrm>
          <a:prstGeom prst="rect">
            <a:avLst/>
          </a:prstGeom>
          <a:noFill/>
          <a:ln>
            <a:noFill/>
          </a:ln>
        </p:spPr>
        <p:txBody>
          <a:bodyPr lIns="91425" tIns="91425" rIns="91425" bIns="91425" anchor="ctr" anchorCtr="0"/>
          <a:lstStyle>
            <a:lvl1pPr marL="0" marR="0" lvl="0" indent="0" algn="ctr" rtl="0">
              <a:spcBef>
                <a:spcPts val="0"/>
              </a:spcBef>
              <a:buNone/>
              <a:defRPr sz="1200" b="0" i="0" u="none" strike="noStrike" cap="none">
                <a:solidFill>
                  <a:srgbClr val="888888"/>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None/>
              <a:defRPr sz="1800" b="0" i="0" u="none" strike="noStrike" cap="none">
                <a:solidFill>
                  <a:schemeClr val="dk1"/>
                </a:solidFill>
                <a:latin typeface="Calibri"/>
                <a:ea typeface="Calibri"/>
                <a:cs typeface="Calibri"/>
                <a:sym typeface="Calibri"/>
              </a:defRPr>
            </a:lvl9pPr>
          </a:lstStyle>
          <a:p>
            <a:endParaRPr/>
          </a:p>
        </p:txBody>
      </p:sp>
      <p:sp>
        <p:nvSpPr>
          <p:cNvPr id="94" name="Shape 94"/>
          <p:cNvSpPr txBox="1">
            <a:spLocks noGrp="1"/>
          </p:cNvSpPr>
          <p:nvPr>
            <p:ph type="sldNum" idx="12"/>
          </p:nvPr>
        </p:nvSpPr>
        <p:spPr>
          <a:xfrm>
            <a:off x="6553200" y="6356350"/>
            <a:ext cx="2133599" cy="365125"/>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1200" b="0" i="0" u="none" strike="noStrike" cap="none">
                <a:solidFill>
                  <a:srgbClr val="888888"/>
                </a:solidFill>
                <a:latin typeface="Calibri"/>
                <a:ea typeface="Calibri"/>
                <a:cs typeface="Calibri"/>
                <a:sym typeface="Calibri"/>
              </a:rPr>
              <a:t>‹Nr.›</a:t>
            </a:fld>
            <a:endParaRPr lang="en-US" sz="1200" b="0" i="0" u="none" strike="noStrike" cap="none">
              <a:solidFill>
                <a:srgbClr val="888888"/>
              </a:solidFill>
              <a:latin typeface="Calibri"/>
              <a:ea typeface="Calibri"/>
              <a:cs typeface="Calibri"/>
              <a:sym typeface="Calibri"/>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sp>
        <p:nvSpPr>
          <p:cNvPr id="10" name="Shape 10"/>
          <p:cNvSpPr txBox="1">
            <a:spLocks noGrp="1"/>
          </p:cNvSpPr>
          <p:nvPr>
            <p:ph type="title"/>
          </p:nvPr>
        </p:nvSpPr>
        <p:spPr>
          <a:xfrm>
            <a:off x="457200" y="274637"/>
            <a:ext cx="8229600" cy="1143000"/>
          </a:xfrm>
          <a:prstGeom prst="rect">
            <a:avLst/>
          </a:prstGeom>
          <a:noFill/>
          <a:ln>
            <a:noFill/>
          </a:ln>
        </p:spPr>
        <p:txBody>
          <a:bodyPr lIns="91425" tIns="91425" rIns="91425" bIns="91425" anchor="ctr" anchorCtr="0"/>
          <a:lstStyle>
            <a:lvl1pPr marL="0" marR="0" lvl="0" indent="0" algn="ctr" rtl="0">
              <a:spcBef>
                <a:spcPts val="0"/>
              </a:spcBef>
              <a:buClr>
                <a:schemeClr val="dk1"/>
              </a:buClr>
              <a:buFont typeface="Montserrat"/>
              <a:buNone/>
              <a:defRPr sz="4000" b="0" i="0" u="none" strike="noStrike" cap="none">
                <a:solidFill>
                  <a:schemeClr val="dk1"/>
                </a:solidFill>
                <a:latin typeface="Montserrat"/>
                <a:ea typeface="Montserrat"/>
                <a:cs typeface="Montserrat"/>
                <a:sym typeface="Montserrat"/>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a:p>
        </p:txBody>
      </p:sp>
      <p:sp>
        <p:nvSpPr>
          <p:cNvPr id="11" name="Shape 11"/>
          <p:cNvSpPr txBox="1">
            <a:spLocks noGrp="1"/>
          </p:cNvSpPr>
          <p:nvPr>
            <p:ph type="body" idx="1"/>
          </p:nvPr>
        </p:nvSpPr>
        <p:spPr>
          <a:xfrm>
            <a:off x="457200" y="1600200"/>
            <a:ext cx="8229600" cy="4525963"/>
          </a:xfrm>
          <a:prstGeom prst="rect">
            <a:avLst/>
          </a:prstGeom>
          <a:noFill/>
          <a:ln>
            <a:noFill/>
          </a:ln>
        </p:spPr>
        <p:txBody>
          <a:bodyPr lIns="91425" tIns="91425" rIns="91425" bIns="91425" anchor="t" anchorCtr="0"/>
          <a:lstStyle>
            <a:lvl1pPr marL="342900" marR="0" lvl="0" indent="-139700" algn="l" rtl="0">
              <a:spcBef>
                <a:spcPts val="640"/>
              </a:spcBef>
              <a:buClr>
                <a:schemeClr val="dk1"/>
              </a:buClr>
              <a:buSzPct val="100000"/>
              <a:buFont typeface="Arial"/>
              <a:buChar char="•"/>
              <a:defRPr sz="3200" b="0" i="0" u="none" strike="noStrike" cap="none">
                <a:solidFill>
                  <a:schemeClr val="dk1"/>
                </a:solidFill>
                <a:latin typeface="Arial"/>
                <a:ea typeface="Arial"/>
                <a:cs typeface="Arial"/>
                <a:sym typeface="Arial"/>
              </a:defRPr>
            </a:lvl1pPr>
            <a:lvl2pPr marL="742950" marR="0" lvl="1" indent="-107950" algn="l" rtl="0">
              <a:spcBef>
                <a:spcPts val="560"/>
              </a:spcBef>
              <a:buClr>
                <a:schemeClr val="dk1"/>
              </a:buClr>
              <a:buSzPct val="100000"/>
              <a:buFont typeface="Arial"/>
              <a:buChar char="–"/>
              <a:defRPr sz="2800" b="0" i="0" u="none" strike="noStrike" cap="none">
                <a:solidFill>
                  <a:schemeClr val="dk1"/>
                </a:solidFill>
                <a:latin typeface="Arial"/>
                <a:ea typeface="Arial"/>
                <a:cs typeface="Arial"/>
                <a:sym typeface="Arial"/>
              </a:defRPr>
            </a:lvl2pPr>
            <a:lvl3pPr marL="1143000" marR="0" lvl="2" indent="-76200" algn="l" rtl="0">
              <a:spcBef>
                <a:spcPts val="480"/>
              </a:spcBef>
              <a:buClr>
                <a:schemeClr val="dk1"/>
              </a:buClr>
              <a:buSzPct val="100000"/>
              <a:buFont typeface="Arial"/>
              <a:buChar char="•"/>
              <a:defRPr sz="2400" b="0" i="0" u="none" strike="noStrike" cap="none">
                <a:solidFill>
                  <a:schemeClr val="dk1"/>
                </a:solidFill>
                <a:latin typeface="Arial"/>
                <a:ea typeface="Arial"/>
                <a:cs typeface="Arial"/>
                <a:sym typeface="Arial"/>
              </a:defRPr>
            </a:lvl3pPr>
            <a:lvl4pPr marL="1600200" marR="0" lvl="3" indent="-101600" algn="l" rtl="0">
              <a:spcBef>
                <a:spcPts val="400"/>
              </a:spcBef>
              <a:buClr>
                <a:schemeClr val="dk1"/>
              </a:buClr>
              <a:buSzPct val="100000"/>
              <a:buFont typeface="Arial"/>
              <a:buChar char="–"/>
              <a:defRPr sz="2000" b="0" i="0" u="none" strike="noStrike" cap="none">
                <a:solidFill>
                  <a:schemeClr val="dk1"/>
                </a:solidFill>
                <a:latin typeface="Arial"/>
                <a:ea typeface="Arial"/>
                <a:cs typeface="Arial"/>
                <a:sym typeface="Arial"/>
              </a:defRPr>
            </a:lvl4pPr>
            <a:lvl5pPr marL="2057400" marR="0" lvl="4" indent="-101600" algn="l" rtl="0">
              <a:spcBef>
                <a:spcPts val="400"/>
              </a:spcBef>
              <a:buClr>
                <a:schemeClr val="dk1"/>
              </a:buClr>
              <a:buSzPct val="100000"/>
              <a:buFont typeface="Arial"/>
              <a:buChar char="»"/>
              <a:defRPr sz="2000" b="0" i="0" u="none" strike="noStrike" cap="none">
                <a:solidFill>
                  <a:schemeClr val="dk1"/>
                </a:solidFill>
                <a:latin typeface="Arial"/>
                <a:ea typeface="Arial"/>
                <a:cs typeface="Arial"/>
                <a:sym typeface="Arial"/>
              </a:defRPr>
            </a:lvl5pPr>
            <a:lvl6pPr marL="2514600" marR="0" lvl="5"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6pPr>
            <a:lvl7pPr marL="2971800" marR="0" lvl="6"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7pPr>
            <a:lvl8pPr marL="3429000" marR="0" lvl="7"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8pPr>
            <a:lvl9pPr marL="3886200" marR="0" lvl="8"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12" name="Shape 12"/>
          <p:cNvSpPr txBox="1">
            <a:spLocks noGrp="1"/>
          </p:cNvSpPr>
          <p:nvPr>
            <p:ph type="dt" idx="10"/>
          </p:nvPr>
        </p:nvSpPr>
        <p:spPr>
          <a:xfrm>
            <a:off x="457200" y="6356350"/>
            <a:ext cx="2133599" cy="365125"/>
          </a:xfrm>
          <a:prstGeom prst="rect">
            <a:avLst/>
          </a:prstGeom>
          <a:noFill/>
          <a:ln>
            <a:noFill/>
          </a:ln>
        </p:spPr>
        <p:txBody>
          <a:bodyPr lIns="91425" tIns="91425" rIns="91425" bIns="91425" anchor="ctr" anchorCtr="0"/>
          <a:lstStyle>
            <a:lvl1pPr marL="0" marR="0" lvl="0" indent="0" algn="l" rtl="0">
              <a:spcBef>
                <a:spcPts val="0"/>
              </a:spcBef>
              <a:buNone/>
              <a:defRPr sz="1200" b="0" i="0" u="none" strike="noStrike" cap="none">
                <a:solidFill>
                  <a:srgbClr val="888888"/>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None/>
              <a:defRPr sz="1800" b="0" i="0" u="none" strike="noStrike" cap="none">
                <a:solidFill>
                  <a:schemeClr val="dk1"/>
                </a:solidFill>
                <a:latin typeface="Calibri"/>
                <a:ea typeface="Calibri"/>
                <a:cs typeface="Calibri"/>
                <a:sym typeface="Calibri"/>
              </a:defRPr>
            </a:lvl9pPr>
          </a:lstStyle>
          <a:p>
            <a:endParaRPr/>
          </a:p>
        </p:txBody>
      </p:sp>
      <p:sp>
        <p:nvSpPr>
          <p:cNvPr id="13" name="Shape 13"/>
          <p:cNvSpPr txBox="1">
            <a:spLocks noGrp="1"/>
          </p:cNvSpPr>
          <p:nvPr>
            <p:ph type="ftr" idx="11"/>
          </p:nvPr>
        </p:nvSpPr>
        <p:spPr>
          <a:xfrm>
            <a:off x="3124200" y="6356350"/>
            <a:ext cx="2895600" cy="365125"/>
          </a:xfrm>
          <a:prstGeom prst="rect">
            <a:avLst/>
          </a:prstGeom>
          <a:noFill/>
          <a:ln>
            <a:noFill/>
          </a:ln>
        </p:spPr>
        <p:txBody>
          <a:bodyPr lIns="91425" tIns="91425" rIns="91425" bIns="91425" anchor="ctr" anchorCtr="0"/>
          <a:lstStyle>
            <a:lvl1pPr marL="0" marR="0" lvl="0" indent="0" algn="ctr" rtl="0">
              <a:spcBef>
                <a:spcPts val="0"/>
              </a:spcBef>
              <a:buNone/>
              <a:defRPr sz="1200" b="0" i="0" u="none" strike="noStrike" cap="none">
                <a:solidFill>
                  <a:srgbClr val="888888"/>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None/>
              <a:defRPr sz="1800" b="0" i="0" u="none" strike="noStrike" cap="none">
                <a:solidFill>
                  <a:schemeClr val="dk1"/>
                </a:solidFill>
                <a:latin typeface="Calibri"/>
                <a:ea typeface="Calibri"/>
                <a:cs typeface="Calibri"/>
                <a:sym typeface="Calibri"/>
              </a:defRPr>
            </a:lvl9pPr>
          </a:lstStyle>
          <a:p>
            <a:endParaRPr/>
          </a:p>
        </p:txBody>
      </p:sp>
      <p:sp>
        <p:nvSpPr>
          <p:cNvPr id="14" name="Shape 14"/>
          <p:cNvSpPr txBox="1">
            <a:spLocks noGrp="1"/>
          </p:cNvSpPr>
          <p:nvPr>
            <p:ph type="sldNum" idx="12"/>
          </p:nvPr>
        </p:nvSpPr>
        <p:spPr>
          <a:xfrm>
            <a:off x="6553200" y="6356350"/>
            <a:ext cx="2133599" cy="365125"/>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1200" b="0" i="0" u="none" strike="noStrike" cap="none">
                <a:solidFill>
                  <a:srgbClr val="888888"/>
                </a:solidFill>
                <a:latin typeface="Calibri"/>
                <a:ea typeface="Calibri"/>
                <a:cs typeface="Calibri"/>
                <a:sym typeface="Calibri"/>
              </a:rPr>
              <a:t>‹Nr.›</a:t>
            </a:fld>
            <a:endParaRPr lang="en-US" sz="1200" b="0" i="0" u="none" strike="noStrike" cap="none">
              <a:solidFill>
                <a:srgbClr val="888888"/>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5" r:id="rId6"/>
    <p:sldLayoutId id="2147483656" r:id="rId7"/>
    <p:sldLayoutId id="2147483657" r:id="rId8"/>
    <p:sldLayoutId id="2147483658" r:id="rId9"/>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p:titleStyle>
    <p:body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4.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8" Type="http://schemas.openxmlformats.org/officeDocument/2006/relationships/image" Target="../media/image11.png"/><Relationship Id="rId3" Type="http://schemas.openxmlformats.org/officeDocument/2006/relationships/image" Target="../media/image8.png"/><Relationship Id="rId7" Type="http://schemas.openxmlformats.org/officeDocument/2006/relationships/image" Target="../media/image10.png"/><Relationship Id="rId12" Type="http://schemas.openxmlformats.org/officeDocument/2006/relationships/image" Target="../media/image15.png"/><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hyperlink" Target="http://www.isatools.org/" TargetMode="External"/><Relationship Id="rId11" Type="http://schemas.openxmlformats.org/officeDocument/2006/relationships/image" Target="../media/image14.png"/><Relationship Id="rId5" Type="http://schemas.openxmlformats.org/officeDocument/2006/relationships/image" Target="../media/image9.jpg"/><Relationship Id="rId10" Type="http://schemas.openxmlformats.org/officeDocument/2006/relationships/image" Target="../media/image13.png"/><Relationship Id="rId4" Type="http://schemas.openxmlformats.org/officeDocument/2006/relationships/hyperlink" Target="http://workflow4metabolomics.org" TargetMode="External"/><Relationship Id="rId9" Type="http://schemas.openxmlformats.org/officeDocument/2006/relationships/image" Target="../media/image12.jpg"/></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hyperlink" Target="https://docs.google.com/document/d/1JHw7FntqtntZV0qoWsFmcOLcHlM2wv4jt4-ccLUgZNU/edit" TargetMode="External"/><Relationship Id="rId2" Type="http://schemas.openxmlformats.org/officeDocument/2006/relationships/hyperlink" Target="https://github.com/DSchober/MIECO" TargetMode="Externa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hyperlink" Target="mailto:sneumann@ipb-halle.de" TargetMode="External"/><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hyperlink" Target="https://scholar.google.com/citations?view_op=view_citation&amp;hl=en&amp;user=HIOx9E0AAAAJ&amp;citation_for_view=HIOx9E0AAAAJ:u5HHmVD_uO8C" TargetMode="External"/><Relationship Id="rId2" Type="http://schemas.openxmlformats.org/officeDocument/2006/relationships/slideLayout" Target="../slideLayouts/slideLayout2.xml"/><Relationship Id="rId1" Type="http://schemas.openxmlformats.org/officeDocument/2006/relationships/vmlDrawing" Target="../drawings/vmlDrawing1.vml"/><Relationship Id="rId5" Type="http://schemas.openxmlformats.org/officeDocument/2006/relationships/image" Target="../media/image16.wmf"/><Relationship Id="rId4" Type="http://schemas.openxmlformats.org/officeDocument/2006/relationships/oleObject" Target="../embeddings/oleObject1.bin"/></Relationships>
</file>

<file path=ppt/slides/_rels/slide23.xml.rels><?xml version="1.0" encoding="UTF-8" standalone="yes"?>
<Relationships xmlns="http://schemas.openxmlformats.org/package/2006/relationships"><Relationship Id="rId3" Type="http://schemas.openxmlformats.org/officeDocument/2006/relationships/oleObject" Target="../embeddings/oleObject2.bin"/><Relationship Id="rId2" Type="http://schemas.openxmlformats.org/officeDocument/2006/relationships/slideLayout" Target="../slideLayouts/slideLayout2.xml"/><Relationship Id="rId1" Type="http://schemas.openxmlformats.org/officeDocument/2006/relationships/vmlDrawing" Target="../drawings/vmlDrawing2.vml"/><Relationship Id="rId4" Type="http://schemas.openxmlformats.org/officeDocument/2006/relationships/image" Target="../media/image17.wmf"/></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hyperlink" Target="https://docs.google.com/document/d/1JHw7FntqtntZV0qoWsFmcOLcHlM2wv4jt4-ccLUgZNU/edit" TargetMode="External"/><Relationship Id="rId2" Type="http://schemas.openxmlformats.org/officeDocument/2006/relationships/hyperlink" Target="http://de.slideshare.net/egonw/metware" TargetMode="Externa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hyperlink" Target="http://dx.doi.org/10.1016/j.phytochem.2014.10.003" TargetMode="External"/><Relationship Id="rId2" Type="http://schemas.openxmlformats.org/officeDocument/2006/relationships/hyperlink" Target="http://www.ebi.ac.uk/metabolights/reviewerLgTnoHUrFb" TargetMode="External"/><Relationship Id="rId1" Type="http://schemas.openxmlformats.org/officeDocument/2006/relationships/slideLayout" Target="../slideLayouts/slideLayout2.xml"/><Relationship Id="rId4" Type="http://schemas.openxmlformats.org/officeDocument/2006/relationships/hyperlink" Target="http://www.ncbi.nlm.nih.gov/entrez/query.fcgi?cmd=Retrieve&amp;db=PubMed&amp;dopt=Abstract&amp;list_uids=25457500" TargetMode="Externa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hyperlink" Target="http://phenomenal-h2020.eu/home/" TargetMode="Externa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jp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22.jpg"/><Relationship Id="rId2" Type="http://schemas.openxmlformats.org/officeDocument/2006/relationships/image" Target="../media/image21.gif"/><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23.jp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image" Target="../media/image25.jp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99"/>
        <p:cNvGrpSpPr/>
        <p:nvPr/>
      </p:nvGrpSpPr>
      <p:grpSpPr>
        <a:xfrm>
          <a:off x="0" y="0"/>
          <a:ext cx="0" cy="0"/>
          <a:chOff x="0" y="0"/>
          <a:chExt cx="0" cy="0"/>
        </a:xfrm>
      </p:grpSpPr>
      <p:sp>
        <p:nvSpPr>
          <p:cNvPr id="100" name="Shape 100"/>
          <p:cNvSpPr txBox="1">
            <a:spLocks noGrp="1"/>
          </p:cNvSpPr>
          <p:nvPr>
            <p:ph type="ctrTitle"/>
          </p:nvPr>
        </p:nvSpPr>
        <p:spPr>
          <a:xfrm>
            <a:off x="685800" y="1981000"/>
            <a:ext cx="7772400" cy="1470000"/>
          </a:xfrm>
          <a:prstGeom prst="rect">
            <a:avLst/>
          </a:prstGeom>
        </p:spPr>
        <p:txBody>
          <a:bodyPr lIns="91425" tIns="91425" rIns="91425" bIns="91425" anchor="ctr" anchorCtr="0">
            <a:noAutofit/>
          </a:bodyPr>
          <a:lstStyle/>
          <a:p>
            <a:pPr lvl="0"/>
            <a:r>
              <a:rPr lang="en-US" dirty="0" smtClean="0"/>
              <a:t>MIECO</a:t>
            </a:r>
            <a:r>
              <a:rPr lang="en-US" dirty="0"/>
              <a:t>: Metabolite Identification Evidence </a:t>
            </a:r>
            <a:r>
              <a:rPr lang="en-US" dirty="0" smtClean="0"/>
              <a:t>Codes</a:t>
            </a:r>
            <a:endParaRPr lang="en-US" dirty="0"/>
          </a:p>
        </p:txBody>
      </p:sp>
      <p:sp>
        <p:nvSpPr>
          <p:cNvPr id="101" name="Shape 101"/>
          <p:cNvSpPr txBox="1">
            <a:spLocks noGrp="1"/>
          </p:cNvSpPr>
          <p:nvPr>
            <p:ph type="subTitle" idx="1"/>
          </p:nvPr>
        </p:nvSpPr>
        <p:spPr>
          <a:xfrm>
            <a:off x="1403873" y="4064794"/>
            <a:ext cx="6400799" cy="1281300"/>
          </a:xfrm>
          <a:prstGeom prst="rect">
            <a:avLst/>
          </a:prstGeom>
        </p:spPr>
        <p:txBody>
          <a:bodyPr lIns="91425" tIns="91425" rIns="91425" bIns="91425" anchor="t" anchorCtr="0">
            <a:noAutofit/>
          </a:bodyPr>
          <a:lstStyle/>
          <a:p>
            <a:pPr lvl="0">
              <a:spcBef>
                <a:spcPts val="0"/>
              </a:spcBef>
            </a:pPr>
            <a:r>
              <a:rPr lang="en-US" dirty="0" smtClean="0"/>
              <a:t>Daniel </a:t>
            </a:r>
            <a:r>
              <a:rPr lang="en-US" dirty="0" err="1" smtClean="0"/>
              <a:t>Schober</a:t>
            </a:r>
            <a:r>
              <a:rPr lang="en-US" dirty="0" smtClean="0"/>
              <a:t> </a:t>
            </a:r>
          </a:p>
          <a:p>
            <a:pPr lvl="0">
              <a:spcBef>
                <a:spcPts val="0"/>
              </a:spcBef>
            </a:pPr>
            <a:r>
              <a:rPr lang="en-US" dirty="0" smtClean="0"/>
              <a:t>Steffen Neumann</a:t>
            </a:r>
          </a:p>
        </p:txBody>
      </p:sp>
      <p:pic>
        <p:nvPicPr>
          <p:cNvPr id="1026" name="Picture 2" descr="http://europa.eu/about-eu/basic-information/symbols/images/flag_yellow_low.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077200" y="365891"/>
            <a:ext cx="762000" cy="504826"/>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logo_ipb_en"/>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490445" y="5223005"/>
            <a:ext cx="2619375" cy="1000125"/>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transition spd="slow">
    <p:cut/>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err="1" smtClean="0"/>
              <a:t>Confidence</a:t>
            </a:r>
            <a:r>
              <a:rPr lang="de-DE" dirty="0" smtClean="0"/>
              <a:t> in </a:t>
            </a:r>
            <a:r>
              <a:rPr lang="de-DE" dirty="0" err="1" smtClean="0"/>
              <a:t>Identification</a:t>
            </a:r>
            <a:r>
              <a:rPr lang="de-DE" dirty="0" smtClean="0"/>
              <a:t> </a:t>
            </a:r>
            <a:r>
              <a:rPr lang="de-DE" dirty="0" err="1" smtClean="0"/>
              <a:t>statements</a:t>
            </a:r>
            <a:endParaRPr lang="en-US" dirty="0"/>
          </a:p>
        </p:txBody>
      </p:sp>
      <p:sp>
        <p:nvSpPr>
          <p:cNvPr id="3" name="Textplatzhalter 2"/>
          <p:cNvSpPr>
            <a:spLocks noGrp="1"/>
          </p:cNvSpPr>
          <p:nvPr>
            <p:ph type="body" idx="1"/>
          </p:nvPr>
        </p:nvSpPr>
        <p:spPr/>
        <p:txBody>
          <a:bodyPr/>
          <a:lstStyle/>
          <a:p>
            <a:endParaRPr lang="en-US" dirty="0" smtClean="0"/>
          </a:p>
          <a:p>
            <a:r>
              <a:rPr lang="en-US" dirty="0" smtClean="0"/>
              <a:t>levels </a:t>
            </a:r>
            <a:r>
              <a:rPr lang="en-US" dirty="0"/>
              <a:t>of confidence in identification </a:t>
            </a:r>
            <a:r>
              <a:rPr lang="en-US" dirty="0" smtClean="0"/>
              <a:t>statements</a:t>
            </a:r>
          </a:p>
          <a:p>
            <a:pPr lvl="1"/>
            <a:r>
              <a:rPr lang="en-US" dirty="0" smtClean="0"/>
              <a:t> </a:t>
            </a:r>
            <a:r>
              <a:rPr lang="en-US" dirty="0"/>
              <a:t>are varying greatly between </a:t>
            </a:r>
            <a:r>
              <a:rPr lang="en-US" dirty="0" smtClean="0"/>
              <a:t>studies</a:t>
            </a:r>
          </a:p>
          <a:p>
            <a:pPr lvl="1"/>
            <a:r>
              <a:rPr lang="en-US" dirty="0" smtClean="0"/>
              <a:t>difficult </a:t>
            </a:r>
            <a:r>
              <a:rPr lang="en-US" dirty="0"/>
              <a:t>to communicate to data users in a concise and accurate fashion</a:t>
            </a:r>
          </a:p>
        </p:txBody>
      </p:sp>
    </p:spTree>
    <p:extLst>
      <p:ext uri="{BB962C8B-B14F-4D97-AF65-F5344CB8AC3E}">
        <p14:creationId xmlns:p14="http://schemas.microsoft.com/office/powerpoint/2010/main" val="273397043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err="1" smtClean="0"/>
              <a:t>Scopeing</a:t>
            </a:r>
            <a:endParaRPr lang="en-US" dirty="0"/>
          </a:p>
        </p:txBody>
      </p:sp>
      <p:sp>
        <p:nvSpPr>
          <p:cNvPr id="3" name="Textplatzhalter 2"/>
          <p:cNvSpPr>
            <a:spLocks noGrp="1"/>
          </p:cNvSpPr>
          <p:nvPr>
            <p:ph type="body" idx="1"/>
          </p:nvPr>
        </p:nvSpPr>
        <p:spPr/>
        <p:txBody>
          <a:bodyPr/>
          <a:lstStyle/>
          <a:p>
            <a:r>
              <a:rPr lang="de-DE" dirty="0"/>
              <a:t>General </a:t>
            </a:r>
            <a:r>
              <a:rPr lang="de-DE" dirty="0" err="1" smtClean="0"/>
              <a:t>Constraints</a:t>
            </a:r>
            <a:endParaRPr lang="de-DE" dirty="0" smtClean="0"/>
          </a:p>
          <a:p>
            <a:pPr lvl="1"/>
            <a:r>
              <a:rPr lang="en-US" dirty="0" smtClean="0"/>
              <a:t>Retain mappings to earlier Schemes for downward compatibility</a:t>
            </a:r>
          </a:p>
          <a:p>
            <a:pPr lvl="1"/>
            <a:r>
              <a:rPr lang="de-DE" dirty="0" smtClean="0"/>
              <a:t>Simple </a:t>
            </a:r>
            <a:r>
              <a:rPr lang="de-DE" dirty="0" err="1" smtClean="0"/>
              <a:t>set-up</a:t>
            </a:r>
            <a:r>
              <a:rPr lang="de-DE" dirty="0" smtClean="0"/>
              <a:t> so non-IT </a:t>
            </a:r>
            <a:r>
              <a:rPr lang="de-DE" dirty="0" err="1" smtClean="0"/>
              <a:t>users</a:t>
            </a:r>
            <a:r>
              <a:rPr lang="de-DE" dirty="0"/>
              <a:t> </a:t>
            </a:r>
            <a:r>
              <a:rPr lang="de-DE" dirty="0" err="1" smtClean="0"/>
              <a:t>can</a:t>
            </a:r>
            <a:r>
              <a:rPr lang="de-DE" dirty="0" smtClean="0"/>
              <a:t> </a:t>
            </a:r>
            <a:r>
              <a:rPr lang="de-DE" dirty="0" err="1" smtClean="0"/>
              <a:t>use</a:t>
            </a:r>
            <a:r>
              <a:rPr lang="de-DE" dirty="0" smtClean="0"/>
              <a:t> </a:t>
            </a:r>
            <a:r>
              <a:rPr lang="de-DE" dirty="0" err="1" smtClean="0"/>
              <a:t>it</a:t>
            </a:r>
            <a:endParaRPr lang="de-DE" dirty="0" smtClean="0"/>
          </a:p>
          <a:p>
            <a:pPr lvl="1"/>
            <a:r>
              <a:rPr lang="de-DE" dirty="0" smtClean="0"/>
              <a:t>Low </a:t>
            </a:r>
            <a:r>
              <a:rPr lang="de-DE" dirty="0" err="1" smtClean="0"/>
              <a:t>entry</a:t>
            </a:r>
            <a:r>
              <a:rPr lang="de-DE" dirty="0" smtClean="0"/>
              <a:t> </a:t>
            </a:r>
            <a:r>
              <a:rPr lang="en-US" dirty="0" smtClean="0"/>
              <a:t>hurdle for bio </a:t>
            </a:r>
            <a:r>
              <a:rPr lang="en-US" dirty="0"/>
              <a:t>community </a:t>
            </a:r>
            <a:endParaRPr lang="en-US" dirty="0" smtClean="0"/>
          </a:p>
          <a:p>
            <a:pPr lvl="2"/>
            <a:r>
              <a:rPr lang="en-US" dirty="0" smtClean="0"/>
              <a:t>Easy to adopt &amp; use</a:t>
            </a:r>
            <a:endParaRPr lang="en-US" dirty="0"/>
          </a:p>
          <a:p>
            <a:endParaRPr lang="en-US" dirty="0"/>
          </a:p>
        </p:txBody>
      </p:sp>
    </p:spTree>
    <p:extLst>
      <p:ext uri="{BB962C8B-B14F-4D97-AF65-F5344CB8AC3E}">
        <p14:creationId xmlns:p14="http://schemas.microsoft.com/office/powerpoint/2010/main" val="131303765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Import &amp; X-</a:t>
            </a:r>
            <a:r>
              <a:rPr lang="de-DE" dirty="0" err="1" smtClean="0"/>
              <a:t>Refs</a:t>
            </a:r>
            <a:endParaRPr lang="en-US" dirty="0"/>
          </a:p>
        </p:txBody>
      </p:sp>
      <p:sp>
        <p:nvSpPr>
          <p:cNvPr id="3" name="Textplatzhalter 2"/>
          <p:cNvSpPr>
            <a:spLocks noGrp="1"/>
          </p:cNvSpPr>
          <p:nvPr>
            <p:ph type="body" idx="1"/>
          </p:nvPr>
        </p:nvSpPr>
        <p:spPr/>
        <p:txBody>
          <a:bodyPr/>
          <a:lstStyle/>
          <a:p>
            <a:r>
              <a:rPr lang="de-DE" dirty="0" smtClean="0"/>
              <a:t>Multiple Options</a:t>
            </a:r>
          </a:p>
          <a:p>
            <a:pPr lvl="1"/>
            <a:r>
              <a:rPr lang="de-DE" dirty="0" smtClean="0"/>
              <a:t>MIREOT</a:t>
            </a:r>
          </a:p>
          <a:p>
            <a:pPr lvl="1"/>
            <a:r>
              <a:rPr lang="de-DE" dirty="0" err="1" smtClean="0"/>
              <a:t>Owl:import</a:t>
            </a:r>
            <a:endParaRPr lang="de-DE" dirty="0" smtClean="0"/>
          </a:p>
          <a:p>
            <a:pPr lvl="1"/>
            <a:r>
              <a:rPr lang="en-US" dirty="0"/>
              <a:t>http://labs.mondeca.com/protolov/</a:t>
            </a:r>
          </a:p>
        </p:txBody>
      </p:sp>
    </p:spTree>
    <p:extLst>
      <p:ext uri="{BB962C8B-B14F-4D97-AF65-F5344CB8AC3E}">
        <p14:creationId xmlns:p14="http://schemas.microsoft.com/office/powerpoint/2010/main" val="44770904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err="1" smtClean="0"/>
              <a:t>Existing</a:t>
            </a:r>
            <a:r>
              <a:rPr lang="de-DE" dirty="0" smtClean="0"/>
              <a:t> Standards</a:t>
            </a:r>
            <a:endParaRPr lang="en-US" dirty="0"/>
          </a:p>
        </p:txBody>
      </p:sp>
      <p:sp>
        <p:nvSpPr>
          <p:cNvPr id="3" name="Textplatzhalter 2"/>
          <p:cNvSpPr>
            <a:spLocks noGrp="1"/>
          </p:cNvSpPr>
          <p:nvPr>
            <p:ph type="body" idx="1"/>
          </p:nvPr>
        </p:nvSpPr>
        <p:spPr/>
        <p:txBody>
          <a:bodyPr/>
          <a:lstStyle/>
          <a:p>
            <a:r>
              <a:rPr lang="en-US" dirty="0"/>
              <a:t>EU </a:t>
            </a:r>
            <a:r>
              <a:rPr lang="en-US" dirty="0" smtClean="0"/>
              <a:t>Directive </a:t>
            </a:r>
            <a:r>
              <a:rPr lang="en-US" dirty="0"/>
              <a:t>96/23/EC concerning </a:t>
            </a:r>
            <a:r>
              <a:rPr lang="en-US" dirty="0" smtClean="0"/>
              <a:t> </a:t>
            </a:r>
            <a:r>
              <a:rPr lang="en-US" dirty="0"/>
              <a:t>performance of analytical methods </a:t>
            </a:r>
            <a:r>
              <a:rPr lang="en-US" dirty="0" smtClean="0"/>
              <a:t>&amp; </a:t>
            </a:r>
            <a:r>
              <a:rPr lang="en-US" dirty="0"/>
              <a:t>the interpretation of results (C(2002) </a:t>
            </a:r>
            <a:r>
              <a:rPr lang="en-US" dirty="0" smtClean="0"/>
              <a:t>3044)</a:t>
            </a:r>
          </a:p>
          <a:p>
            <a:pPr lvl="1"/>
            <a:r>
              <a:rPr lang="en-US" dirty="0" smtClean="0"/>
              <a:t>Too complex </a:t>
            </a:r>
            <a:r>
              <a:rPr lang="en-US" dirty="0" smtClean="0">
                <a:sym typeface="Wingdings" panose="05000000000000000000" pitchFamily="2" charset="2"/>
              </a:rPr>
              <a:t> </a:t>
            </a:r>
            <a:r>
              <a:rPr lang="en-US" dirty="0" smtClean="0"/>
              <a:t>provide </a:t>
            </a:r>
            <a:r>
              <a:rPr lang="en-US" dirty="0"/>
              <a:t>little practical </a:t>
            </a:r>
            <a:r>
              <a:rPr lang="en-US" dirty="0" smtClean="0"/>
              <a:t>utility</a:t>
            </a:r>
          </a:p>
          <a:p>
            <a:endParaRPr lang="en-US" dirty="0"/>
          </a:p>
        </p:txBody>
      </p:sp>
    </p:spTree>
    <p:extLst>
      <p:ext uri="{BB962C8B-B14F-4D97-AF65-F5344CB8AC3E}">
        <p14:creationId xmlns:p14="http://schemas.microsoft.com/office/powerpoint/2010/main" val="243191128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en-US" sz="1800" dirty="0" err="1" smtClean="0"/>
              <a:t>Chebi</a:t>
            </a:r>
            <a:r>
              <a:rPr lang="en-US" sz="1800" dirty="0" smtClean="0"/>
              <a:t>/</a:t>
            </a:r>
            <a:r>
              <a:rPr lang="en-US" sz="1800" dirty="0" err="1" smtClean="0"/>
              <a:t>ont</a:t>
            </a:r>
            <a:r>
              <a:rPr lang="en-US" sz="1800" dirty="0"/>
              <a:t/>
            </a:r>
            <a:br>
              <a:rPr lang="en-US" sz="1800" dirty="0"/>
            </a:br>
            <a:r>
              <a:rPr lang="en-US" sz="1800" dirty="0"/>
              <a:t>https://www.ebi.ac.uk/chebi/userManualForward.do;jsessionid=CCA5DEB227EC2F848F7A8DDF3D4D36DF?printerFriendlyView=true#Parents%20and%20Children%20View</a:t>
            </a:r>
          </a:p>
        </p:txBody>
      </p:sp>
      <p:sp>
        <p:nvSpPr>
          <p:cNvPr id="3" name="Textplatzhalter 2"/>
          <p:cNvSpPr>
            <a:spLocks noGrp="1"/>
          </p:cNvSpPr>
          <p:nvPr>
            <p:ph type="body" idx="1"/>
          </p:nvPr>
        </p:nvSpPr>
        <p:spPr/>
        <p:txBody>
          <a:bodyPr/>
          <a:lstStyle/>
          <a:p>
            <a:r>
              <a:rPr lang="de-DE" sz="1400" dirty="0"/>
              <a:t>Alle Einträge werden wie folgt mit einem Sterne-System eingestuft:</a:t>
            </a:r>
          </a:p>
          <a:p>
            <a:pPr lvl="1"/>
            <a:r>
              <a:rPr lang="de-DE" sz="1400" dirty="0"/>
              <a:t>3 Sterne: Die Entität wurde manuell durch das </a:t>
            </a:r>
            <a:r>
              <a:rPr lang="de-DE" sz="1400" dirty="0" err="1"/>
              <a:t>ChEBI</a:t>
            </a:r>
            <a:r>
              <a:rPr lang="de-DE" sz="1400" dirty="0"/>
              <a:t> Team annotiert.</a:t>
            </a:r>
          </a:p>
          <a:p>
            <a:pPr lvl="1"/>
            <a:r>
              <a:rPr lang="de-DE" sz="1400" dirty="0"/>
              <a:t>2 Sterne: Die Entität wurde manuell durch das </a:t>
            </a:r>
            <a:r>
              <a:rPr lang="de-DE" sz="1400" dirty="0" err="1"/>
              <a:t>ChEMBL</a:t>
            </a:r>
            <a:r>
              <a:rPr lang="de-DE" sz="1400" dirty="0"/>
              <a:t> Projekt oder durch einen </a:t>
            </a:r>
            <a:r>
              <a:rPr lang="de-DE" sz="1400" dirty="0" err="1"/>
              <a:t>ChEBI</a:t>
            </a:r>
            <a:r>
              <a:rPr lang="de-DE" sz="1400" dirty="0"/>
              <a:t> Einreicher annotiert.</a:t>
            </a:r>
          </a:p>
          <a:p>
            <a:pPr lvl="1"/>
            <a:r>
              <a:rPr lang="de-DE" sz="1400" dirty="0"/>
              <a:t>1 Stern: Die Entität stellt einen vorläufigen Eintrag dar, welcher automatisch von einer Datenquelle geladen wurde aber nicht manuell annotiert wurde.</a:t>
            </a:r>
          </a:p>
          <a:p>
            <a:r>
              <a:rPr lang="de-DE" sz="1400" dirty="0"/>
              <a:t>Die Abwesenheit von Sternen bedeutet, dass der Eintrag entweder gelöscht wurde oder obsolet ist</a:t>
            </a:r>
            <a:r>
              <a:rPr lang="de-DE" sz="1400" dirty="0" smtClean="0"/>
              <a:t>.</a:t>
            </a:r>
          </a:p>
          <a:p>
            <a:pPr marL="203200" indent="0">
              <a:buNone/>
            </a:pPr>
            <a:r>
              <a:rPr lang="de-DE" sz="1400" dirty="0" smtClean="0"/>
              <a:t>Aber auch</a:t>
            </a:r>
          </a:p>
          <a:p>
            <a:r>
              <a:rPr lang="de-DE" sz="1400" b="1" dirty="0"/>
              <a:t>5.4 Status</a:t>
            </a:r>
          </a:p>
          <a:p>
            <a:r>
              <a:rPr lang="de-DE" sz="1400" dirty="0"/>
              <a:t>Der Status eines Eintrags oder einer Beziehung wird in der </a:t>
            </a:r>
            <a:r>
              <a:rPr lang="de-DE" sz="1400" dirty="0" err="1"/>
              <a:t>denormalisierten</a:t>
            </a:r>
            <a:r>
              <a:rPr lang="de-DE" sz="1400" dirty="0"/>
              <a:t> Baumansicht wie folgt dargestellt:</a:t>
            </a:r>
          </a:p>
          <a:p>
            <a:r>
              <a:rPr lang="de-DE" sz="1400" b="1" dirty="0"/>
              <a:t>Kontrolliert </a:t>
            </a:r>
          </a:p>
          <a:p>
            <a:r>
              <a:rPr lang="de-DE" sz="1400" dirty="0"/>
              <a:t>Einträge und Beziehungen welche von den Kuratoren eingehend überprüft wurden sind in der Baumansicht blau gefärbt.</a:t>
            </a:r>
          </a:p>
          <a:p>
            <a:r>
              <a:rPr lang="de-DE" sz="1400" b="1" dirty="0"/>
              <a:t>Nicht kontrolliert </a:t>
            </a:r>
          </a:p>
          <a:p>
            <a:r>
              <a:rPr lang="de-DE" sz="1400" dirty="0"/>
              <a:t>Einträge und Beziehungen mit nur vorläufigem Status sind in der Baumansicht grau gefärbt. Bei solchen Einträgen und Beziehungen sollte stets bedacht werden, dass sie noch nicht von einem Kurator kontrolliert wurden. Wenn über die Baumansicht auf sie zugegriffen wird, tragen solche Einträge zur Warnung die Überschrift "</a:t>
            </a:r>
            <a:r>
              <a:rPr lang="de-DE" sz="1400" dirty="0" err="1"/>
              <a:t>Preliminary</a:t>
            </a:r>
            <a:r>
              <a:rPr lang="de-DE" sz="1400" dirty="0"/>
              <a:t> </a:t>
            </a:r>
            <a:r>
              <a:rPr lang="de-DE" sz="1400" dirty="0" err="1"/>
              <a:t>ChEBI</a:t>
            </a:r>
            <a:r>
              <a:rPr lang="de-DE" sz="1400" dirty="0"/>
              <a:t> Entry".</a:t>
            </a:r>
          </a:p>
          <a:p>
            <a:pPr marL="203200" indent="0">
              <a:buNone/>
            </a:pPr>
            <a:endParaRPr lang="de-DE" sz="2400" dirty="0"/>
          </a:p>
        </p:txBody>
      </p:sp>
    </p:spTree>
    <p:extLst>
      <p:ext uri="{BB962C8B-B14F-4D97-AF65-F5344CB8AC3E}">
        <p14:creationId xmlns:p14="http://schemas.microsoft.com/office/powerpoint/2010/main" val="38036535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show="0">
  <p:cSld>
    <p:spTree>
      <p:nvGrpSpPr>
        <p:cNvPr id="1" name="Shape 233"/>
        <p:cNvGrpSpPr/>
        <p:nvPr/>
      </p:nvGrpSpPr>
      <p:grpSpPr>
        <a:xfrm>
          <a:off x="0" y="0"/>
          <a:ext cx="0" cy="0"/>
          <a:chOff x="0" y="0"/>
          <a:chExt cx="0" cy="0"/>
        </a:xfrm>
      </p:grpSpPr>
      <p:pic>
        <p:nvPicPr>
          <p:cNvPr id="234" name="Shape 234"/>
          <p:cNvPicPr preferRelativeResize="0"/>
          <p:nvPr/>
        </p:nvPicPr>
        <p:blipFill>
          <a:blip r:embed="rId3">
            <a:alphaModFix/>
          </a:blip>
          <a:stretch>
            <a:fillRect/>
          </a:stretch>
        </p:blipFill>
        <p:spPr>
          <a:xfrm>
            <a:off x="3284849" y="3891925"/>
            <a:ext cx="2574300" cy="1622325"/>
          </a:xfrm>
          <a:prstGeom prst="rect">
            <a:avLst/>
          </a:prstGeom>
          <a:noFill/>
          <a:ln>
            <a:noFill/>
          </a:ln>
        </p:spPr>
      </p:pic>
      <p:sp>
        <p:nvSpPr>
          <p:cNvPr id="235" name="Shape 235"/>
          <p:cNvSpPr txBox="1">
            <a:spLocks noGrp="1"/>
          </p:cNvSpPr>
          <p:nvPr>
            <p:ph type="title"/>
          </p:nvPr>
        </p:nvSpPr>
        <p:spPr>
          <a:xfrm>
            <a:off x="457200" y="274637"/>
            <a:ext cx="8229600" cy="1143000"/>
          </a:xfrm>
          <a:prstGeom prst="rect">
            <a:avLst/>
          </a:prstGeom>
        </p:spPr>
        <p:txBody>
          <a:bodyPr lIns="91425" tIns="91425" rIns="91425" bIns="91425" anchor="ctr" anchorCtr="0">
            <a:noAutofit/>
          </a:bodyPr>
          <a:lstStyle/>
          <a:p>
            <a:pPr lvl="0">
              <a:spcBef>
                <a:spcPts val="0"/>
              </a:spcBef>
              <a:buNone/>
            </a:pPr>
            <a:r>
              <a:rPr lang="en-US"/>
              <a:t>Publication Workflow</a:t>
            </a:r>
          </a:p>
        </p:txBody>
      </p:sp>
      <p:sp>
        <p:nvSpPr>
          <p:cNvPr id="236" name="Shape 236"/>
          <p:cNvSpPr txBox="1">
            <a:spLocks noGrp="1"/>
          </p:cNvSpPr>
          <p:nvPr>
            <p:ph type="body" idx="1"/>
          </p:nvPr>
        </p:nvSpPr>
        <p:spPr>
          <a:xfrm>
            <a:off x="267975" y="1600200"/>
            <a:ext cx="8418600" cy="1506300"/>
          </a:xfrm>
          <a:prstGeom prst="rect">
            <a:avLst/>
          </a:prstGeom>
        </p:spPr>
        <p:txBody>
          <a:bodyPr lIns="91425" tIns="91425" rIns="91425" bIns="91425" anchor="t" anchorCtr="0">
            <a:noAutofit/>
          </a:bodyPr>
          <a:lstStyle/>
          <a:p>
            <a:pPr lvl="0">
              <a:spcBef>
                <a:spcPts val="0"/>
              </a:spcBef>
              <a:buNone/>
            </a:pPr>
            <a:r>
              <a:rPr lang="en-US"/>
              <a:t>Package the data for standards-compliant dissemination and reporting </a:t>
            </a:r>
          </a:p>
        </p:txBody>
      </p:sp>
      <p:sp>
        <p:nvSpPr>
          <p:cNvPr id="237" name="Shape 237"/>
          <p:cNvSpPr/>
          <p:nvPr/>
        </p:nvSpPr>
        <p:spPr>
          <a:xfrm rot="-1667113">
            <a:off x="5950165" y="3782168"/>
            <a:ext cx="1140384" cy="394133"/>
          </a:xfrm>
          <a:prstGeom prst="stripedRightArrow">
            <a:avLst>
              <a:gd name="adj1" fmla="val 50000"/>
              <a:gd name="adj2" fmla="val 50000"/>
            </a:avLst>
          </a:prstGeom>
          <a:solidFill>
            <a:srgbClr val="93C47D"/>
          </a:solidFill>
          <a:ln w="9525" cap="flat" cmpd="sng">
            <a:solidFill>
              <a:srgbClr val="38761D"/>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238" name="Shape 238"/>
          <p:cNvSpPr txBox="1"/>
          <p:nvPr/>
        </p:nvSpPr>
        <p:spPr>
          <a:xfrm>
            <a:off x="70825" y="6393450"/>
            <a:ext cx="2899200" cy="531300"/>
          </a:xfrm>
          <a:prstGeom prst="rect">
            <a:avLst/>
          </a:prstGeom>
          <a:noFill/>
          <a:ln>
            <a:noFill/>
          </a:ln>
        </p:spPr>
        <p:txBody>
          <a:bodyPr lIns="91425" tIns="91425" rIns="91425" bIns="91425" anchor="ctr" anchorCtr="0">
            <a:noAutofit/>
          </a:bodyPr>
          <a:lstStyle/>
          <a:p>
            <a:pPr lvl="0" rtl="0">
              <a:spcBef>
                <a:spcPts val="0"/>
              </a:spcBef>
              <a:buNone/>
            </a:pPr>
            <a:r>
              <a:rPr lang="en-US" u="sng">
                <a:solidFill>
                  <a:schemeClr val="hlink"/>
                </a:solidFill>
                <a:hlinkClick r:id="rId4"/>
              </a:rPr>
              <a:t>http://workflow4metabolomics.org</a:t>
            </a:r>
          </a:p>
        </p:txBody>
      </p:sp>
      <p:grpSp>
        <p:nvGrpSpPr>
          <p:cNvPr id="239" name="Shape 239"/>
          <p:cNvGrpSpPr/>
          <p:nvPr/>
        </p:nvGrpSpPr>
        <p:grpSpPr>
          <a:xfrm>
            <a:off x="7116750" y="4534900"/>
            <a:ext cx="2718900" cy="1390825"/>
            <a:chOff x="6964375" y="2839275"/>
            <a:chExt cx="2718900" cy="1390825"/>
          </a:xfrm>
        </p:grpSpPr>
        <p:pic>
          <p:nvPicPr>
            <p:cNvPr id="240" name="Shape 240"/>
            <p:cNvPicPr preferRelativeResize="0"/>
            <p:nvPr/>
          </p:nvPicPr>
          <p:blipFill>
            <a:blip r:embed="rId5">
              <a:alphaModFix/>
            </a:blip>
            <a:stretch>
              <a:fillRect/>
            </a:stretch>
          </p:blipFill>
          <p:spPr>
            <a:xfrm>
              <a:off x="7116772" y="2839275"/>
              <a:ext cx="1547839" cy="619125"/>
            </a:xfrm>
            <a:prstGeom prst="rect">
              <a:avLst/>
            </a:prstGeom>
            <a:noFill/>
            <a:ln>
              <a:noFill/>
            </a:ln>
          </p:spPr>
        </p:pic>
        <p:grpSp>
          <p:nvGrpSpPr>
            <p:cNvPr id="241" name="Shape 241"/>
            <p:cNvGrpSpPr/>
            <p:nvPr/>
          </p:nvGrpSpPr>
          <p:grpSpPr>
            <a:xfrm>
              <a:off x="6964375" y="3480450"/>
              <a:ext cx="2718900" cy="749650"/>
              <a:chOff x="6964375" y="3480450"/>
              <a:chExt cx="2718900" cy="749650"/>
            </a:xfrm>
          </p:grpSpPr>
          <p:sp>
            <p:nvSpPr>
              <p:cNvPr id="242" name="Shape 242"/>
              <p:cNvSpPr txBox="1"/>
              <p:nvPr/>
            </p:nvSpPr>
            <p:spPr>
              <a:xfrm>
                <a:off x="7421575" y="3832300"/>
                <a:ext cx="2261700" cy="397800"/>
              </a:xfrm>
              <a:prstGeom prst="rect">
                <a:avLst/>
              </a:prstGeom>
              <a:noFill/>
              <a:ln>
                <a:noFill/>
              </a:ln>
            </p:spPr>
            <p:txBody>
              <a:bodyPr lIns="91425" tIns="91425" rIns="91425" bIns="91425" anchor="ctr" anchorCtr="0">
                <a:noAutofit/>
              </a:bodyPr>
              <a:lstStyle/>
              <a:p>
                <a:pPr lvl="0" rtl="0">
                  <a:spcBef>
                    <a:spcPts val="0"/>
                  </a:spcBef>
                  <a:buNone/>
                </a:pPr>
                <a:r>
                  <a:rPr lang="en-US" sz="1200" u="sng">
                    <a:solidFill>
                      <a:schemeClr val="hlink"/>
                    </a:solidFill>
                    <a:hlinkClick r:id="rId6"/>
                  </a:rPr>
                  <a:t>http://www.isatools.org/</a:t>
                </a:r>
                <a:r>
                  <a:rPr lang="en-US" sz="1200"/>
                  <a:t> </a:t>
                </a:r>
              </a:p>
            </p:txBody>
          </p:sp>
          <p:pic>
            <p:nvPicPr>
              <p:cNvPr id="243" name="Shape 243"/>
              <p:cNvPicPr preferRelativeResize="0"/>
              <p:nvPr/>
            </p:nvPicPr>
            <p:blipFill>
              <a:blip r:embed="rId7">
                <a:alphaModFix/>
              </a:blip>
              <a:stretch>
                <a:fillRect/>
              </a:stretch>
            </p:blipFill>
            <p:spPr>
              <a:xfrm>
                <a:off x="6964375" y="3480450"/>
                <a:ext cx="1971675" cy="619125"/>
              </a:xfrm>
              <a:prstGeom prst="rect">
                <a:avLst/>
              </a:prstGeom>
              <a:noFill/>
              <a:ln>
                <a:noFill/>
              </a:ln>
            </p:spPr>
          </p:pic>
        </p:grpSp>
      </p:grpSp>
      <p:pic>
        <p:nvPicPr>
          <p:cNvPr id="244" name="Shape 244"/>
          <p:cNvPicPr preferRelativeResize="0"/>
          <p:nvPr/>
        </p:nvPicPr>
        <p:blipFill>
          <a:blip r:embed="rId8">
            <a:alphaModFix/>
          </a:blip>
          <a:stretch>
            <a:fillRect/>
          </a:stretch>
        </p:blipFill>
        <p:spPr>
          <a:xfrm>
            <a:off x="7442436" y="3040054"/>
            <a:ext cx="1028700" cy="1379264"/>
          </a:xfrm>
          <a:prstGeom prst="rect">
            <a:avLst/>
          </a:prstGeom>
          <a:noFill/>
          <a:ln>
            <a:noFill/>
          </a:ln>
        </p:spPr>
      </p:pic>
      <p:sp>
        <p:nvSpPr>
          <p:cNvPr id="245" name="Shape 245"/>
          <p:cNvSpPr/>
          <p:nvPr/>
        </p:nvSpPr>
        <p:spPr>
          <a:xfrm rot="455320">
            <a:off x="5917753" y="4608477"/>
            <a:ext cx="1140387" cy="394330"/>
          </a:xfrm>
          <a:prstGeom prst="stripedRightArrow">
            <a:avLst>
              <a:gd name="adj1" fmla="val 50000"/>
              <a:gd name="adj2" fmla="val 50000"/>
            </a:avLst>
          </a:prstGeom>
          <a:solidFill>
            <a:srgbClr val="93C47D"/>
          </a:solidFill>
          <a:ln w="9525" cap="flat" cmpd="sng">
            <a:solidFill>
              <a:srgbClr val="38761D"/>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pic>
        <p:nvPicPr>
          <p:cNvPr id="246" name="Shape 246"/>
          <p:cNvPicPr preferRelativeResize="0"/>
          <p:nvPr/>
        </p:nvPicPr>
        <p:blipFill>
          <a:blip r:embed="rId9">
            <a:alphaModFix/>
          </a:blip>
          <a:stretch>
            <a:fillRect/>
          </a:stretch>
        </p:blipFill>
        <p:spPr>
          <a:xfrm>
            <a:off x="5771586" y="6183562"/>
            <a:ext cx="3356176" cy="374074"/>
          </a:xfrm>
          <a:prstGeom prst="rect">
            <a:avLst/>
          </a:prstGeom>
          <a:noFill/>
          <a:ln>
            <a:noFill/>
          </a:ln>
        </p:spPr>
      </p:pic>
      <p:sp>
        <p:nvSpPr>
          <p:cNvPr id="247" name="Shape 247"/>
          <p:cNvSpPr/>
          <p:nvPr/>
        </p:nvSpPr>
        <p:spPr>
          <a:xfrm rot="2661628">
            <a:off x="5707367" y="5318838"/>
            <a:ext cx="779209" cy="394168"/>
          </a:xfrm>
          <a:prstGeom prst="stripedRightArrow">
            <a:avLst>
              <a:gd name="adj1" fmla="val 50000"/>
              <a:gd name="adj2" fmla="val 50000"/>
            </a:avLst>
          </a:prstGeom>
          <a:solidFill>
            <a:srgbClr val="93C47D"/>
          </a:solidFill>
          <a:ln w="9525" cap="flat" cmpd="sng">
            <a:solidFill>
              <a:srgbClr val="38761D"/>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grpSp>
        <p:nvGrpSpPr>
          <p:cNvPr id="248" name="Shape 248"/>
          <p:cNvGrpSpPr/>
          <p:nvPr/>
        </p:nvGrpSpPr>
        <p:grpSpPr>
          <a:xfrm>
            <a:off x="70825" y="3305825"/>
            <a:ext cx="2238225" cy="847725"/>
            <a:chOff x="76200" y="2245300"/>
            <a:chExt cx="2238225" cy="847725"/>
          </a:xfrm>
        </p:grpSpPr>
        <p:pic>
          <p:nvPicPr>
            <p:cNvPr id="249" name="Shape 249"/>
            <p:cNvPicPr preferRelativeResize="0"/>
            <p:nvPr/>
          </p:nvPicPr>
          <p:blipFill>
            <a:blip r:embed="rId10">
              <a:alphaModFix/>
            </a:blip>
            <a:stretch>
              <a:fillRect/>
            </a:stretch>
          </p:blipFill>
          <p:spPr>
            <a:xfrm>
              <a:off x="1285725" y="2245300"/>
              <a:ext cx="1028700" cy="847725"/>
            </a:xfrm>
            <a:prstGeom prst="rect">
              <a:avLst/>
            </a:prstGeom>
            <a:noFill/>
            <a:ln>
              <a:noFill/>
            </a:ln>
          </p:spPr>
        </p:pic>
        <p:pic>
          <p:nvPicPr>
            <p:cNvPr id="250" name="Shape 250"/>
            <p:cNvPicPr preferRelativeResize="0"/>
            <p:nvPr/>
          </p:nvPicPr>
          <p:blipFill rotWithShape="1">
            <a:blip r:embed="rId11">
              <a:alphaModFix/>
            </a:blip>
            <a:srcRect t="30382" b="32402"/>
            <a:stretch/>
          </p:blipFill>
          <p:spPr>
            <a:xfrm>
              <a:off x="76200" y="2300525"/>
              <a:ext cx="1333500" cy="737300"/>
            </a:xfrm>
            <a:prstGeom prst="rect">
              <a:avLst/>
            </a:prstGeom>
            <a:noFill/>
            <a:ln>
              <a:noFill/>
            </a:ln>
          </p:spPr>
        </p:pic>
      </p:grpSp>
      <p:sp>
        <p:nvSpPr>
          <p:cNvPr id="251" name="Shape 251"/>
          <p:cNvSpPr/>
          <p:nvPr/>
        </p:nvSpPr>
        <p:spPr>
          <a:xfrm rot="2011874">
            <a:off x="2065697" y="4260080"/>
            <a:ext cx="1140495" cy="393977"/>
          </a:xfrm>
          <a:prstGeom prst="stripedRightArrow">
            <a:avLst>
              <a:gd name="adj1" fmla="val 50000"/>
              <a:gd name="adj2" fmla="val 50000"/>
            </a:avLst>
          </a:prstGeom>
          <a:solidFill>
            <a:srgbClr val="93C47D"/>
          </a:solidFill>
          <a:ln w="9525" cap="flat" cmpd="sng">
            <a:solidFill>
              <a:srgbClr val="38761D"/>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pic>
        <p:nvPicPr>
          <p:cNvPr id="252" name="Shape 252"/>
          <p:cNvPicPr preferRelativeResize="0"/>
          <p:nvPr/>
        </p:nvPicPr>
        <p:blipFill>
          <a:blip r:embed="rId12">
            <a:alphaModFix/>
          </a:blip>
          <a:stretch>
            <a:fillRect/>
          </a:stretch>
        </p:blipFill>
        <p:spPr>
          <a:xfrm>
            <a:off x="4358944" y="2739350"/>
            <a:ext cx="1423996" cy="671949"/>
          </a:xfrm>
          <a:prstGeom prst="rect">
            <a:avLst/>
          </a:prstGeom>
          <a:noFill/>
          <a:ln>
            <a:noFill/>
          </a:ln>
        </p:spPr>
      </p:pic>
      <p:sp>
        <p:nvSpPr>
          <p:cNvPr id="253" name="Shape 253"/>
          <p:cNvSpPr/>
          <p:nvPr/>
        </p:nvSpPr>
        <p:spPr>
          <a:xfrm rot="5401551">
            <a:off x="4660574" y="3554298"/>
            <a:ext cx="664800" cy="393900"/>
          </a:xfrm>
          <a:prstGeom prst="stripedRightArrow">
            <a:avLst>
              <a:gd name="adj1" fmla="val 50000"/>
              <a:gd name="adj2" fmla="val 50000"/>
            </a:avLst>
          </a:prstGeom>
          <a:solidFill>
            <a:srgbClr val="93C47D"/>
          </a:solidFill>
          <a:ln w="9525" cap="flat" cmpd="sng">
            <a:solidFill>
              <a:srgbClr val="38761D"/>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Tree>
  </p:cSld>
  <p:clrMapOvr>
    <a:masterClrMapping/>
  </p:clrMapOvr>
  <p:transition spd="slow">
    <p:cut/>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95"/>
        <p:cNvGrpSpPr/>
        <p:nvPr/>
      </p:nvGrpSpPr>
      <p:grpSpPr>
        <a:xfrm>
          <a:off x="0" y="0"/>
          <a:ext cx="0" cy="0"/>
          <a:chOff x="0" y="0"/>
          <a:chExt cx="0" cy="0"/>
        </a:xfrm>
      </p:grpSpPr>
      <p:sp>
        <p:nvSpPr>
          <p:cNvPr id="296" name="Shape 296"/>
          <p:cNvSpPr txBox="1">
            <a:spLocks noGrp="1"/>
          </p:cNvSpPr>
          <p:nvPr>
            <p:ph type="title"/>
          </p:nvPr>
        </p:nvSpPr>
        <p:spPr>
          <a:xfrm>
            <a:off x="457200" y="274637"/>
            <a:ext cx="8229600" cy="1143000"/>
          </a:xfrm>
          <a:prstGeom prst="rect">
            <a:avLst/>
          </a:prstGeom>
        </p:spPr>
        <p:txBody>
          <a:bodyPr lIns="91425" tIns="91425" rIns="91425" bIns="91425" anchor="ctr" anchorCtr="0">
            <a:noAutofit/>
          </a:bodyPr>
          <a:lstStyle/>
          <a:p>
            <a:pPr lvl="0">
              <a:spcBef>
                <a:spcPts val="0"/>
              </a:spcBef>
              <a:buNone/>
            </a:pPr>
            <a:r>
              <a:rPr lang="en-US"/>
              <a:t>Next tasks</a:t>
            </a:r>
          </a:p>
        </p:txBody>
      </p:sp>
      <p:sp>
        <p:nvSpPr>
          <p:cNvPr id="297" name="Shape 297"/>
          <p:cNvSpPr txBox="1">
            <a:spLocks noGrp="1"/>
          </p:cNvSpPr>
          <p:nvPr>
            <p:ph type="body" idx="1"/>
          </p:nvPr>
        </p:nvSpPr>
        <p:spPr>
          <a:xfrm>
            <a:off x="457200" y="2286000"/>
            <a:ext cx="8229600" cy="4526100"/>
          </a:xfrm>
          <a:prstGeom prst="rect">
            <a:avLst/>
          </a:prstGeom>
        </p:spPr>
        <p:txBody>
          <a:bodyPr lIns="91425" tIns="91425" rIns="91425" bIns="91425" anchor="t" anchorCtr="0">
            <a:noAutofit/>
          </a:bodyPr>
          <a:lstStyle/>
          <a:p>
            <a:pPr marL="457200" lvl="0" indent="-228600">
              <a:lnSpc>
                <a:spcPct val="115000"/>
              </a:lnSpc>
              <a:spcBef>
                <a:spcPts val="0"/>
              </a:spcBef>
            </a:pPr>
            <a:r>
              <a:rPr lang="de-DE" dirty="0" smtClean="0"/>
              <a:t>Write </a:t>
            </a:r>
            <a:r>
              <a:rPr lang="de-DE" dirty="0" err="1" smtClean="0"/>
              <a:t>paper</a:t>
            </a:r>
            <a:endParaRPr lang="en-US" dirty="0" smtClean="0"/>
          </a:p>
          <a:p>
            <a:pPr marL="457200" lvl="0" indent="-228600">
              <a:lnSpc>
                <a:spcPct val="115000"/>
              </a:lnSpc>
              <a:spcBef>
                <a:spcPts val="0"/>
              </a:spcBef>
            </a:pPr>
            <a:r>
              <a:rPr lang="en-US" dirty="0" smtClean="0"/>
              <a:t>How to best impose </a:t>
            </a:r>
            <a:r>
              <a:rPr lang="en-US" dirty="0"/>
              <a:t>the requirement to use reporting standards for metabolite identification </a:t>
            </a:r>
            <a:r>
              <a:rPr lang="en-US" dirty="0" smtClean="0"/>
              <a:t>?</a:t>
            </a:r>
          </a:p>
          <a:p>
            <a:pPr marL="457200" lvl="0" indent="-228600">
              <a:lnSpc>
                <a:spcPct val="115000"/>
              </a:lnSpc>
              <a:spcBef>
                <a:spcPts val="0"/>
              </a:spcBef>
            </a:pPr>
            <a:r>
              <a:rPr lang="en-US" dirty="0" smtClean="0"/>
              <a:t>Recommend publishers &amp; repositories </a:t>
            </a:r>
            <a:r>
              <a:rPr lang="en-US" dirty="0"/>
              <a:t>to enforce </a:t>
            </a:r>
            <a:r>
              <a:rPr lang="en-US" dirty="0" smtClean="0"/>
              <a:t>usage</a:t>
            </a:r>
          </a:p>
          <a:p>
            <a:pPr marL="857250" lvl="1" indent="-228600">
              <a:lnSpc>
                <a:spcPct val="115000"/>
              </a:lnSpc>
              <a:spcBef>
                <a:spcPts val="0"/>
              </a:spcBef>
            </a:pPr>
            <a:r>
              <a:rPr lang="de-DE" dirty="0" smtClean="0"/>
              <a:t>i.e. </a:t>
            </a:r>
            <a:r>
              <a:rPr lang="en-US" dirty="0"/>
              <a:t>Springer </a:t>
            </a:r>
            <a:r>
              <a:rPr lang="en-US" dirty="0" smtClean="0"/>
              <a:t>Metabolomics &amp; </a:t>
            </a:r>
            <a:r>
              <a:rPr lang="en-US" dirty="0" err="1" smtClean="0"/>
              <a:t>Metabolights</a:t>
            </a:r>
            <a:endParaRPr lang="en-US" dirty="0"/>
          </a:p>
        </p:txBody>
      </p:sp>
    </p:spTree>
  </p:cSld>
  <p:clrMapOvr>
    <a:masterClrMapping/>
  </p:clrMapOvr>
  <p:transition spd="slow">
    <p:cut/>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endParaRPr lang="en-US"/>
          </a:p>
        </p:txBody>
      </p:sp>
      <p:sp>
        <p:nvSpPr>
          <p:cNvPr id="3" name="Textplatzhalter 2"/>
          <p:cNvSpPr>
            <a:spLocks noGrp="1"/>
          </p:cNvSpPr>
          <p:nvPr>
            <p:ph type="body" idx="1"/>
          </p:nvPr>
        </p:nvSpPr>
        <p:spPr/>
        <p:txBody>
          <a:bodyPr/>
          <a:lstStyle/>
          <a:p>
            <a:r>
              <a:rPr lang="de-DE" dirty="0" smtClean="0"/>
              <a:t>Autogenerate </a:t>
            </a:r>
            <a:r>
              <a:rPr lang="de-DE" dirty="0" err="1" smtClean="0"/>
              <a:t>Evidence</a:t>
            </a:r>
            <a:r>
              <a:rPr lang="de-DE" dirty="0" smtClean="0"/>
              <a:t> Codes </a:t>
            </a:r>
            <a:r>
              <a:rPr lang="de-DE" dirty="0" err="1" smtClean="0"/>
              <a:t>from</a:t>
            </a:r>
            <a:r>
              <a:rPr lang="de-DE" dirty="0" smtClean="0"/>
              <a:t> </a:t>
            </a:r>
            <a:r>
              <a:rPr lang="de-DE" dirty="0" err="1" smtClean="0"/>
              <a:t>standardized</a:t>
            </a:r>
            <a:r>
              <a:rPr lang="de-DE" dirty="0" smtClean="0"/>
              <a:t> </a:t>
            </a:r>
            <a:r>
              <a:rPr lang="de-DE" dirty="0" err="1" smtClean="0"/>
              <a:t>data</a:t>
            </a:r>
            <a:r>
              <a:rPr lang="de-DE" dirty="0" smtClean="0"/>
              <a:t> ?</a:t>
            </a:r>
          </a:p>
          <a:p>
            <a:pPr lvl="1"/>
            <a:r>
              <a:rPr lang="en-US" dirty="0" smtClean="0"/>
              <a:t>Text mining to derive ECOs from paper methods sec</a:t>
            </a:r>
          </a:p>
          <a:p>
            <a:pPr lvl="2"/>
            <a:r>
              <a:rPr lang="en-US" dirty="0" smtClean="0"/>
              <a:t> </a:t>
            </a:r>
            <a:r>
              <a:rPr lang="en-US" dirty="0"/>
              <a:t>or ideally formal future workflow </a:t>
            </a:r>
            <a:r>
              <a:rPr lang="en-US" dirty="0" smtClean="0"/>
              <a:t>specifications</a:t>
            </a:r>
          </a:p>
          <a:p>
            <a:r>
              <a:rPr lang="de-DE" dirty="0" smtClean="0"/>
              <a:t>Transition </a:t>
            </a:r>
            <a:r>
              <a:rPr lang="de-DE" dirty="0" err="1" smtClean="0"/>
              <a:t>into</a:t>
            </a:r>
            <a:r>
              <a:rPr lang="de-DE" dirty="0" smtClean="0"/>
              <a:t> Quantitative </a:t>
            </a:r>
            <a:r>
              <a:rPr lang="de-DE" dirty="0" err="1" smtClean="0"/>
              <a:t>background</a:t>
            </a:r>
            <a:r>
              <a:rPr lang="de-DE" dirty="0" smtClean="0"/>
              <a:t> </a:t>
            </a:r>
            <a:r>
              <a:rPr lang="de-DE" dirty="0" err="1" smtClean="0"/>
              <a:t>model</a:t>
            </a:r>
            <a:r>
              <a:rPr lang="de-DE" dirty="0" smtClean="0"/>
              <a:t> </a:t>
            </a:r>
            <a:r>
              <a:rPr lang="de-DE" dirty="0" err="1" smtClean="0"/>
              <a:t>for</a:t>
            </a:r>
            <a:r>
              <a:rPr lang="de-DE" dirty="0" smtClean="0"/>
              <a:t> </a:t>
            </a:r>
            <a:r>
              <a:rPr lang="de-DE" dirty="0" err="1" smtClean="0"/>
              <a:t>numeric</a:t>
            </a:r>
            <a:r>
              <a:rPr lang="de-DE" dirty="0" smtClean="0"/>
              <a:t> </a:t>
            </a:r>
            <a:r>
              <a:rPr lang="de-DE" dirty="0" err="1" smtClean="0"/>
              <a:t>evaluation</a:t>
            </a:r>
            <a:endParaRPr lang="de-DE" dirty="0" smtClean="0"/>
          </a:p>
          <a:p>
            <a:pPr lvl="1"/>
            <a:r>
              <a:rPr lang="de-DE" dirty="0" smtClean="0"/>
              <a:t>i.e. </a:t>
            </a:r>
            <a:r>
              <a:rPr lang="de-DE" dirty="0" err="1" smtClean="0"/>
              <a:t>setting</a:t>
            </a:r>
            <a:r>
              <a:rPr lang="de-DE" dirty="0" smtClean="0"/>
              <a:t> </a:t>
            </a:r>
            <a:r>
              <a:rPr lang="de-DE" dirty="0" err="1" smtClean="0"/>
              <a:t>evidence</a:t>
            </a:r>
            <a:r>
              <a:rPr lang="de-DE" dirty="0" smtClean="0"/>
              <a:t> </a:t>
            </a:r>
            <a:r>
              <a:rPr lang="de-DE" dirty="0" err="1" smtClean="0"/>
              <a:t>thresholds</a:t>
            </a:r>
            <a:r>
              <a:rPr lang="de-DE" dirty="0" smtClean="0"/>
              <a:t> </a:t>
            </a:r>
            <a:r>
              <a:rPr lang="de-DE" dirty="0" err="1" smtClean="0"/>
              <a:t>for</a:t>
            </a:r>
            <a:r>
              <a:rPr lang="de-DE" dirty="0" smtClean="0"/>
              <a:t> </a:t>
            </a:r>
            <a:r>
              <a:rPr lang="de-DE" dirty="0" err="1" smtClean="0"/>
              <a:t>quality</a:t>
            </a:r>
            <a:r>
              <a:rPr lang="de-DE" dirty="0" smtClean="0"/>
              <a:t> </a:t>
            </a:r>
            <a:r>
              <a:rPr lang="de-DE" dirty="0" err="1" smtClean="0"/>
              <a:t>analysis</a:t>
            </a:r>
            <a:endParaRPr lang="en-US" dirty="0"/>
          </a:p>
          <a:p>
            <a:pPr lvl="1"/>
            <a:endParaRPr lang="en-US" dirty="0"/>
          </a:p>
        </p:txBody>
      </p:sp>
    </p:spTree>
    <p:extLst>
      <p:ext uri="{BB962C8B-B14F-4D97-AF65-F5344CB8AC3E}">
        <p14:creationId xmlns:p14="http://schemas.microsoft.com/office/powerpoint/2010/main" val="163611354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Resources</a:t>
            </a:r>
            <a:endParaRPr lang="en-US" dirty="0"/>
          </a:p>
        </p:txBody>
      </p:sp>
      <p:sp>
        <p:nvSpPr>
          <p:cNvPr id="3" name="Textplatzhalter 2"/>
          <p:cNvSpPr>
            <a:spLocks noGrp="1"/>
          </p:cNvSpPr>
          <p:nvPr>
            <p:ph type="body" idx="1"/>
          </p:nvPr>
        </p:nvSpPr>
        <p:spPr/>
        <p:txBody>
          <a:bodyPr/>
          <a:lstStyle/>
          <a:p>
            <a:r>
              <a:rPr lang="de-DE" dirty="0" err="1"/>
              <a:t>Git</a:t>
            </a:r>
            <a:endParaRPr lang="de-DE" dirty="0"/>
          </a:p>
          <a:p>
            <a:pPr lvl="1"/>
            <a:r>
              <a:rPr lang="en-US" u="sng" dirty="0" smtClean="0">
                <a:hlinkClick r:id="rId2"/>
              </a:rPr>
              <a:t>https</a:t>
            </a:r>
            <a:r>
              <a:rPr lang="en-US" u="sng" dirty="0">
                <a:hlinkClick r:id="rId2"/>
              </a:rPr>
              <a:t>://github.com/DSchober/MIECO</a:t>
            </a:r>
            <a:r>
              <a:rPr lang="en-US" dirty="0"/>
              <a:t> </a:t>
            </a:r>
            <a:endParaRPr lang="en-US" dirty="0" smtClean="0"/>
          </a:p>
          <a:p>
            <a:r>
              <a:rPr lang="de-DE" dirty="0" err="1" smtClean="0"/>
              <a:t>Gdoc</a:t>
            </a:r>
            <a:endParaRPr lang="de-DE" dirty="0" smtClean="0"/>
          </a:p>
          <a:p>
            <a:pPr lvl="1"/>
            <a:r>
              <a:rPr lang="en-US" dirty="0">
                <a:hlinkClick r:id="rId3"/>
              </a:rPr>
              <a:t>https://docs.google.com/document/d/1JHw7FntqtntZV0qoWsFmcOLcHlM2wv4jt4-ccLUgZNU/edit</a:t>
            </a:r>
            <a:r>
              <a:rPr lang="en-US" dirty="0" smtClean="0">
                <a:hlinkClick r:id="rId3"/>
              </a:rPr>
              <a:t>#</a:t>
            </a:r>
            <a:r>
              <a:rPr lang="en-US" dirty="0" smtClean="0"/>
              <a:t> </a:t>
            </a:r>
          </a:p>
          <a:p>
            <a:endParaRPr lang="en-US" dirty="0"/>
          </a:p>
        </p:txBody>
      </p:sp>
    </p:spTree>
    <p:extLst>
      <p:ext uri="{BB962C8B-B14F-4D97-AF65-F5344CB8AC3E}">
        <p14:creationId xmlns:p14="http://schemas.microsoft.com/office/powerpoint/2010/main" val="314093431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err="1" smtClean="0"/>
              <a:t>Acknowledgements</a:t>
            </a:r>
            <a:endParaRPr lang="en-US" dirty="0"/>
          </a:p>
        </p:txBody>
      </p:sp>
      <p:sp>
        <p:nvSpPr>
          <p:cNvPr id="3" name="Textplatzhalter 2"/>
          <p:cNvSpPr>
            <a:spLocks noGrp="1"/>
          </p:cNvSpPr>
          <p:nvPr>
            <p:ph type="body" idx="1"/>
          </p:nvPr>
        </p:nvSpPr>
        <p:spPr>
          <a:xfrm>
            <a:off x="457200" y="1869141"/>
            <a:ext cx="8229600" cy="4525963"/>
          </a:xfrm>
        </p:spPr>
        <p:txBody>
          <a:bodyPr/>
          <a:lstStyle/>
          <a:p>
            <a:r>
              <a:rPr lang="en-US" dirty="0" err="1"/>
              <a:t>PhenoMeNal</a:t>
            </a:r>
            <a:r>
              <a:rPr lang="en-US" dirty="0"/>
              <a:t> is funded by European Commission's Horizon2020 </a:t>
            </a:r>
            <a:r>
              <a:rPr lang="en-US" dirty="0" err="1"/>
              <a:t>programme</a:t>
            </a:r>
            <a:r>
              <a:rPr lang="en-US" dirty="0"/>
              <a:t>, grant agreement number </a:t>
            </a:r>
            <a:r>
              <a:rPr lang="en-US" dirty="0" smtClean="0"/>
              <a:t>654241</a:t>
            </a:r>
          </a:p>
          <a:p>
            <a:r>
              <a:rPr lang="en-US" dirty="0"/>
              <a:t>Metabolomics Society: Metabolite Identification Task </a:t>
            </a:r>
            <a:r>
              <a:rPr lang="en-US" dirty="0" smtClean="0"/>
              <a:t>Group</a:t>
            </a:r>
          </a:p>
          <a:p>
            <a:r>
              <a:rPr lang="de-DE" dirty="0" smtClean="0"/>
              <a:t>Nadine </a:t>
            </a:r>
            <a:r>
              <a:rPr lang="de-DE" dirty="0" err="1" smtClean="0"/>
              <a:t>Strehmel</a:t>
            </a:r>
            <a:endParaRPr lang="en-US" dirty="0" smtClean="0"/>
          </a:p>
        </p:txBody>
      </p:sp>
    </p:spTree>
    <p:extLst>
      <p:ext uri="{BB962C8B-B14F-4D97-AF65-F5344CB8AC3E}">
        <p14:creationId xmlns:p14="http://schemas.microsoft.com/office/powerpoint/2010/main" val="370239524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a:t>C</a:t>
            </a:r>
            <a:r>
              <a:rPr lang="de-DE" dirty="0" smtClean="0"/>
              <a:t>ontents</a:t>
            </a:r>
            <a:endParaRPr lang="en-US" dirty="0"/>
          </a:p>
        </p:txBody>
      </p:sp>
      <p:sp>
        <p:nvSpPr>
          <p:cNvPr id="3" name="Textplatzhalter 2"/>
          <p:cNvSpPr>
            <a:spLocks noGrp="1"/>
          </p:cNvSpPr>
          <p:nvPr>
            <p:ph type="body" idx="1"/>
          </p:nvPr>
        </p:nvSpPr>
        <p:spPr/>
        <p:txBody>
          <a:bodyPr/>
          <a:lstStyle/>
          <a:p>
            <a:r>
              <a:rPr lang="de-DE" sz="2400" dirty="0" smtClean="0"/>
              <a:t>Project </a:t>
            </a:r>
            <a:r>
              <a:rPr lang="de-DE" sz="2400" dirty="0" err="1" smtClean="0"/>
              <a:t>setting</a:t>
            </a:r>
            <a:endParaRPr lang="de-DE" sz="2400" dirty="0" smtClean="0"/>
          </a:p>
          <a:p>
            <a:r>
              <a:rPr lang="de-DE" sz="2400" dirty="0" err="1" smtClean="0"/>
              <a:t>Metabolite</a:t>
            </a:r>
            <a:r>
              <a:rPr lang="de-DE" sz="2400" dirty="0" smtClean="0"/>
              <a:t> </a:t>
            </a:r>
            <a:r>
              <a:rPr lang="de-DE" sz="2400" dirty="0" err="1" smtClean="0"/>
              <a:t>Identification</a:t>
            </a:r>
            <a:r>
              <a:rPr lang="de-DE" sz="2400" dirty="0" smtClean="0"/>
              <a:t> </a:t>
            </a:r>
            <a:r>
              <a:rPr lang="de-DE" sz="2400" dirty="0" err="1" smtClean="0"/>
              <a:t>Schemes</a:t>
            </a:r>
            <a:endParaRPr lang="de-DE" sz="2400" dirty="0" smtClean="0"/>
          </a:p>
          <a:p>
            <a:pPr lvl="1"/>
            <a:r>
              <a:rPr lang="de-DE" sz="2400" dirty="0" smtClean="0"/>
              <a:t>Review </a:t>
            </a:r>
            <a:r>
              <a:rPr lang="de-DE" sz="2400" dirty="0" err="1" smtClean="0"/>
              <a:t>state</a:t>
            </a:r>
            <a:r>
              <a:rPr lang="de-DE" sz="2400" dirty="0" smtClean="0"/>
              <a:t> </a:t>
            </a:r>
            <a:r>
              <a:rPr lang="de-DE" sz="2400" dirty="0" err="1"/>
              <a:t>of</a:t>
            </a:r>
            <a:r>
              <a:rPr lang="de-DE" sz="2400" dirty="0"/>
              <a:t> </a:t>
            </a:r>
            <a:r>
              <a:rPr lang="de-DE" sz="2400" dirty="0" err="1"/>
              <a:t>the</a:t>
            </a:r>
            <a:r>
              <a:rPr lang="de-DE" sz="2400" dirty="0"/>
              <a:t> </a:t>
            </a:r>
            <a:r>
              <a:rPr lang="de-DE" sz="2400" dirty="0" err="1" smtClean="0"/>
              <a:t>art</a:t>
            </a:r>
            <a:endParaRPr lang="de-DE" sz="2400" dirty="0" smtClean="0"/>
          </a:p>
          <a:p>
            <a:pPr lvl="2"/>
            <a:r>
              <a:rPr lang="de-DE" sz="2000" dirty="0" smtClean="0"/>
              <a:t>MI </a:t>
            </a:r>
            <a:r>
              <a:rPr lang="de-DE" sz="2000" dirty="0" err="1" smtClean="0"/>
              <a:t>Schemes</a:t>
            </a:r>
            <a:endParaRPr lang="de-DE" sz="2000" dirty="0" smtClean="0"/>
          </a:p>
          <a:p>
            <a:pPr lvl="2"/>
            <a:r>
              <a:rPr lang="de-DE" sz="2000" dirty="0" err="1" smtClean="0"/>
              <a:t>Terminologies</a:t>
            </a:r>
            <a:r>
              <a:rPr lang="de-DE" sz="2000" dirty="0" smtClean="0"/>
              <a:t>/</a:t>
            </a:r>
            <a:r>
              <a:rPr lang="de-DE" sz="2000" dirty="0" err="1" smtClean="0"/>
              <a:t>ontologies</a:t>
            </a:r>
            <a:endParaRPr lang="en-US" sz="2000" dirty="0"/>
          </a:p>
          <a:p>
            <a:r>
              <a:rPr lang="de-DE" sz="2400" dirty="0" err="1" smtClean="0"/>
              <a:t>Why</a:t>
            </a:r>
            <a:r>
              <a:rPr lang="de-DE" sz="2400" dirty="0" smtClean="0"/>
              <a:t> </a:t>
            </a:r>
            <a:r>
              <a:rPr lang="de-DE" sz="2400" dirty="0" err="1" smtClean="0"/>
              <a:t>yet</a:t>
            </a:r>
            <a:r>
              <a:rPr lang="de-DE" sz="2400" dirty="0" smtClean="0"/>
              <a:t> </a:t>
            </a:r>
            <a:r>
              <a:rPr lang="de-DE" sz="2400" dirty="0" err="1" smtClean="0"/>
              <a:t>another</a:t>
            </a:r>
            <a:r>
              <a:rPr lang="de-DE" sz="2400" dirty="0" smtClean="0"/>
              <a:t> </a:t>
            </a:r>
            <a:r>
              <a:rPr lang="de-DE" sz="2400" dirty="0" err="1" smtClean="0"/>
              <a:t>ontology</a:t>
            </a:r>
            <a:r>
              <a:rPr lang="de-DE" sz="2400" dirty="0" smtClean="0"/>
              <a:t>?</a:t>
            </a:r>
          </a:p>
          <a:p>
            <a:r>
              <a:rPr lang="de-DE" sz="2400" dirty="0" err="1" smtClean="0"/>
              <a:t>Efforts</a:t>
            </a:r>
            <a:r>
              <a:rPr lang="de-DE" sz="2400" dirty="0" smtClean="0"/>
              <a:t> </a:t>
            </a:r>
            <a:r>
              <a:rPr lang="de-DE" sz="2400" dirty="0" err="1" smtClean="0"/>
              <a:t>we</a:t>
            </a:r>
            <a:r>
              <a:rPr lang="de-DE" sz="2400" dirty="0" smtClean="0"/>
              <a:t> </a:t>
            </a:r>
            <a:r>
              <a:rPr lang="de-DE" sz="2400" dirty="0" err="1" smtClean="0"/>
              <a:t>can</a:t>
            </a:r>
            <a:r>
              <a:rPr lang="de-DE" sz="2400" dirty="0" smtClean="0"/>
              <a:t> </a:t>
            </a:r>
            <a:r>
              <a:rPr lang="de-DE" sz="2400" dirty="0" err="1" smtClean="0"/>
              <a:t>re-use</a:t>
            </a:r>
            <a:endParaRPr lang="de-DE" sz="2400" dirty="0" smtClean="0"/>
          </a:p>
          <a:p>
            <a:pPr lvl="1"/>
            <a:r>
              <a:rPr lang="de-DE" sz="2400" dirty="0" smtClean="0"/>
              <a:t>ECO</a:t>
            </a:r>
          </a:p>
          <a:p>
            <a:r>
              <a:rPr lang="de-DE" sz="2400" dirty="0" err="1" smtClean="0"/>
              <a:t>Our</a:t>
            </a:r>
            <a:r>
              <a:rPr lang="de-DE" sz="2400" dirty="0"/>
              <a:t> </a:t>
            </a:r>
            <a:r>
              <a:rPr lang="de-DE" sz="2400" dirty="0" err="1" smtClean="0"/>
              <a:t>Use</a:t>
            </a:r>
            <a:r>
              <a:rPr lang="de-DE" sz="2400" dirty="0" smtClean="0"/>
              <a:t> Case</a:t>
            </a:r>
          </a:p>
          <a:p>
            <a:r>
              <a:rPr lang="de-DE" sz="2400" dirty="0" smtClean="0"/>
              <a:t>Basic MI </a:t>
            </a:r>
            <a:r>
              <a:rPr lang="de-DE" sz="2400" dirty="0" err="1" smtClean="0"/>
              <a:t>evidence</a:t>
            </a:r>
            <a:r>
              <a:rPr lang="de-DE" sz="2400" dirty="0" smtClean="0"/>
              <a:t> </a:t>
            </a:r>
            <a:r>
              <a:rPr lang="de-DE" sz="2400" dirty="0" err="1" smtClean="0"/>
              <a:t>patterns</a:t>
            </a:r>
            <a:endParaRPr lang="de-DE" sz="2400" dirty="0" smtClean="0"/>
          </a:p>
          <a:p>
            <a:r>
              <a:rPr lang="de-DE" sz="2400" dirty="0" smtClean="0"/>
              <a:t>MIECO </a:t>
            </a:r>
            <a:r>
              <a:rPr lang="de-DE" sz="2400" dirty="0" err="1" smtClean="0"/>
              <a:t>overview</a:t>
            </a:r>
            <a:endParaRPr lang="de-DE" sz="2400" dirty="0" smtClean="0"/>
          </a:p>
          <a:p>
            <a:r>
              <a:rPr lang="de-DE" sz="2400" dirty="0" smtClean="0"/>
              <a:t>MIECO </a:t>
            </a:r>
            <a:r>
              <a:rPr lang="de-DE" sz="2400" dirty="0" err="1" smtClean="0"/>
              <a:t>Use</a:t>
            </a:r>
            <a:r>
              <a:rPr lang="de-DE" sz="2400" dirty="0" smtClean="0"/>
              <a:t> Case </a:t>
            </a:r>
            <a:r>
              <a:rPr lang="de-DE" sz="2400" dirty="0" err="1" smtClean="0"/>
              <a:t>Example</a:t>
            </a:r>
            <a:endParaRPr lang="de-DE" sz="2400" dirty="0" smtClean="0"/>
          </a:p>
          <a:p>
            <a:endParaRPr lang="de-DE" dirty="0" smtClean="0"/>
          </a:p>
          <a:p>
            <a:endParaRPr lang="de-DE" dirty="0" smtClean="0"/>
          </a:p>
          <a:p>
            <a:endParaRPr lang="de-DE" dirty="0" smtClean="0"/>
          </a:p>
        </p:txBody>
      </p:sp>
    </p:spTree>
    <p:extLst>
      <p:ext uri="{BB962C8B-B14F-4D97-AF65-F5344CB8AC3E}">
        <p14:creationId xmlns:p14="http://schemas.microsoft.com/office/powerpoint/2010/main" val="266776636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310"/>
        <p:cNvGrpSpPr/>
        <p:nvPr/>
      </p:nvGrpSpPr>
      <p:grpSpPr>
        <a:xfrm>
          <a:off x="0" y="0"/>
          <a:ext cx="0" cy="0"/>
          <a:chOff x="0" y="0"/>
          <a:chExt cx="0" cy="0"/>
        </a:xfrm>
      </p:grpSpPr>
      <p:sp>
        <p:nvSpPr>
          <p:cNvPr id="311" name="Shape 311"/>
          <p:cNvSpPr txBox="1">
            <a:spLocks noGrp="1"/>
          </p:cNvSpPr>
          <p:nvPr>
            <p:ph type="ctrTitle"/>
          </p:nvPr>
        </p:nvSpPr>
        <p:spPr>
          <a:xfrm>
            <a:off x="685800" y="1981000"/>
            <a:ext cx="7772400" cy="1470000"/>
          </a:xfrm>
          <a:prstGeom prst="rect">
            <a:avLst/>
          </a:prstGeom>
        </p:spPr>
        <p:txBody>
          <a:bodyPr lIns="91425" tIns="91425" rIns="91425" bIns="91425" anchor="ctr" anchorCtr="0">
            <a:noAutofit/>
          </a:bodyPr>
          <a:lstStyle/>
          <a:p>
            <a:pPr lvl="0" rtl="0">
              <a:spcBef>
                <a:spcPts val="0"/>
              </a:spcBef>
              <a:buNone/>
            </a:pPr>
            <a:r>
              <a:rPr lang="en-US"/>
              <a:t>Thank you!</a:t>
            </a:r>
          </a:p>
        </p:txBody>
      </p:sp>
      <p:sp>
        <p:nvSpPr>
          <p:cNvPr id="312" name="Shape 312"/>
          <p:cNvSpPr txBox="1">
            <a:spLocks noGrp="1"/>
          </p:cNvSpPr>
          <p:nvPr>
            <p:ph type="subTitle" idx="1"/>
          </p:nvPr>
        </p:nvSpPr>
        <p:spPr>
          <a:xfrm>
            <a:off x="1371600" y="4085432"/>
            <a:ext cx="6400800" cy="1281300"/>
          </a:xfrm>
          <a:prstGeom prst="rect">
            <a:avLst/>
          </a:prstGeom>
        </p:spPr>
        <p:txBody>
          <a:bodyPr lIns="91425" tIns="91425" rIns="91425" bIns="91425" anchor="t" anchorCtr="0">
            <a:noAutofit/>
          </a:bodyPr>
          <a:lstStyle/>
          <a:p>
            <a:pPr lvl="0" rtl="0">
              <a:spcBef>
                <a:spcPts val="0"/>
              </a:spcBef>
              <a:buNone/>
            </a:pPr>
            <a:r>
              <a:rPr lang="en-US" u="sng" dirty="0" smtClean="0">
                <a:solidFill>
                  <a:schemeClr val="hlink"/>
                </a:solidFill>
                <a:hlinkClick r:id="rId3"/>
              </a:rPr>
              <a:t>dschober@ipb-halle.de</a:t>
            </a:r>
            <a:r>
              <a:rPr lang="en-US" dirty="0" smtClean="0"/>
              <a:t> </a:t>
            </a:r>
            <a:endParaRPr lang="en-US" dirty="0"/>
          </a:p>
        </p:txBody>
      </p:sp>
    </p:spTree>
  </p:cSld>
  <p:clrMapOvr>
    <a:masterClrMapping/>
  </p:clrMapOvr>
  <p:transition spd="slow">
    <p:cut/>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325"/>
        <p:cNvGrpSpPr/>
        <p:nvPr/>
      </p:nvGrpSpPr>
      <p:grpSpPr>
        <a:xfrm>
          <a:off x="0" y="0"/>
          <a:ext cx="0" cy="0"/>
          <a:chOff x="0" y="0"/>
          <a:chExt cx="0" cy="0"/>
        </a:xfrm>
      </p:grpSpPr>
      <p:sp>
        <p:nvSpPr>
          <p:cNvPr id="326" name="Shape 326"/>
          <p:cNvSpPr txBox="1">
            <a:spLocks noGrp="1"/>
          </p:cNvSpPr>
          <p:nvPr>
            <p:ph type="title"/>
          </p:nvPr>
        </p:nvSpPr>
        <p:spPr>
          <a:xfrm>
            <a:off x="457200" y="274637"/>
            <a:ext cx="8229600" cy="1143000"/>
          </a:xfrm>
          <a:prstGeom prst="rect">
            <a:avLst/>
          </a:prstGeom>
        </p:spPr>
        <p:txBody>
          <a:bodyPr lIns="91425" tIns="91425" rIns="91425" bIns="91425" anchor="ctr" anchorCtr="0">
            <a:noAutofit/>
          </a:bodyPr>
          <a:lstStyle/>
          <a:p>
            <a:pPr lvl="0">
              <a:spcBef>
                <a:spcPts val="0"/>
              </a:spcBef>
              <a:buNone/>
            </a:pPr>
            <a:r>
              <a:rPr lang="en-US"/>
              <a:t>Overview of Use Cases</a:t>
            </a:r>
          </a:p>
        </p:txBody>
      </p:sp>
      <p:graphicFrame>
        <p:nvGraphicFramePr>
          <p:cNvPr id="327" name="Shape 327"/>
          <p:cNvGraphicFramePr/>
          <p:nvPr/>
        </p:nvGraphicFramePr>
        <p:xfrm>
          <a:off x="70400" y="1640425"/>
          <a:ext cx="9024675" cy="4949730"/>
        </p:xfrm>
        <a:graphic>
          <a:graphicData uri="http://schemas.openxmlformats.org/drawingml/2006/table">
            <a:tbl>
              <a:tblPr>
                <a:noFill/>
                <a:tableStyleId>{260A987E-1636-4442-838D-794D8C1C0AC0}</a:tableStyleId>
              </a:tblPr>
              <a:tblGrid>
                <a:gridCol w="1249000"/>
                <a:gridCol w="841625"/>
                <a:gridCol w="788225"/>
                <a:gridCol w="1172550"/>
                <a:gridCol w="3436475"/>
                <a:gridCol w="1536800"/>
              </a:tblGrid>
              <a:tr h="674025">
                <a:tc>
                  <a:txBody>
                    <a:bodyPr/>
                    <a:lstStyle/>
                    <a:p>
                      <a:pPr lvl="0" algn="ctr">
                        <a:spcBef>
                          <a:spcPts val="0"/>
                        </a:spcBef>
                        <a:buNone/>
                      </a:pPr>
                      <a:r>
                        <a:rPr lang="en-US" b="1"/>
                        <a:t>Use Case</a:t>
                      </a:r>
                    </a:p>
                  </a:txBody>
                  <a:tcPr marL="91425" marR="91425" marT="91425" marB="91425"/>
                </a:tc>
                <a:tc>
                  <a:txBody>
                    <a:bodyPr/>
                    <a:lstStyle/>
                    <a:p>
                      <a:pPr lvl="0" algn="ctr" rtl="0">
                        <a:spcBef>
                          <a:spcPts val="0"/>
                        </a:spcBef>
                        <a:buNone/>
                      </a:pPr>
                      <a:r>
                        <a:rPr lang="en-US" b="1"/>
                        <a:t>Partner</a:t>
                      </a:r>
                    </a:p>
                  </a:txBody>
                  <a:tcPr marL="91425" marR="91425" marT="91425" marB="91425"/>
                </a:tc>
                <a:tc>
                  <a:txBody>
                    <a:bodyPr/>
                    <a:lstStyle/>
                    <a:p>
                      <a:pPr lvl="0" algn="ctr" rtl="0">
                        <a:spcBef>
                          <a:spcPts val="0"/>
                        </a:spcBef>
                        <a:buNone/>
                      </a:pPr>
                      <a:r>
                        <a:rPr lang="en-US" b="1"/>
                        <a:t>Cohort </a:t>
                      </a:r>
                      <a:br>
                        <a:rPr lang="en-US" b="1"/>
                      </a:br>
                      <a:r>
                        <a:rPr lang="en-US" b="1"/>
                        <a:t>Size</a:t>
                      </a:r>
                    </a:p>
                  </a:txBody>
                  <a:tcPr marL="91425" marR="91425" marT="91425" marB="91425"/>
                </a:tc>
                <a:tc>
                  <a:txBody>
                    <a:bodyPr/>
                    <a:lstStyle/>
                    <a:p>
                      <a:pPr lvl="0" algn="ctr">
                        <a:spcBef>
                          <a:spcPts val="0"/>
                        </a:spcBef>
                        <a:buNone/>
                      </a:pPr>
                      <a:r>
                        <a:rPr lang="en-US" b="1"/>
                        <a:t>Assays</a:t>
                      </a:r>
                    </a:p>
                  </a:txBody>
                  <a:tcPr marL="91425" marR="91425" marT="91425" marB="91425"/>
                </a:tc>
                <a:tc>
                  <a:txBody>
                    <a:bodyPr/>
                    <a:lstStyle/>
                    <a:p>
                      <a:pPr lvl="0">
                        <a:spcBef>
                          <a:spcPts val="0"/>
                        </a:spcBef>
                        <a:buNone/>
                      </a:pPr>
                      <a:r>
                        <a:rPr lang="en-US" b="1"/>
                        <a:t>Workflow</a:t>
                      </a:r>
                    </a:p>
                  </a:txBody>
                  <a:tcPr marL="91425" marR="91425" marT="91425" marB="91425"/>
                </a:tc>
                <a:tc>
                  <a:txBody>
                    <a:bodyPr/>
                    <a:lstStyle/>
                    <a:p>
                      <a:pPr lvl="0" algn="ctr">
                        <a:spcBef>
                          <a:spcPts val="0"/>
                        </a:spcBef>
                        <a:buNone/>
                      </a:pPr>
                      <a:r>
                        <a:rPr lang="en-US" b="1"/>
                        <a:t>Implementation</a:t>
                      </a:r>
                    </a:p>
                  </a:txBody>
                  <a:tcPr marL="91425" marR="91425" marT="91425" marB="91425"/>
                </a:tc>
              </a:tr>
              <a:tr h="770625">
                <a:tc>
                  <a:txBody>
                    <a:bodyPr/>
                    <a:lstStyle/>
                    <a:p>
                      <a:pPr lvl="0" algn="ctr" rtl="0">
                        <a:spcBef>
                          <a:spcPts val="0"/>
                        </a:spcBef>
                        <a:buClr>
                          <a:srgbClr val="000000"/>
                        </a:buClr>
                        <a:buSzPct val="78571"/>
                        <a:buFont typeface="Arial"/>
                        <a:buNone/>
                      </a:pPr>
                      <a:r>
                        <a:rPr lang="en-US" b="1"/>
                        <a:t>MESA</a:t>
                      </a:r>
                    </a:p>
                  </a:txBody>
                  <a:tcPr marL="91425" marR="91425" marT="91425" marB="91425"/>
                </a:tc>
                <a:tc>
                  <a:txBody>
                    <a:bodyPr/>
                    <a:lstStyle/>
                    <a:p>
                      <a:pPr lvl="0" algn="ctr">
                        <a:spcBef>
                          <a:spcPts val="0"/>
                        </a:spcBef>
                        <a:buNone/>
                      </a:pPr>
                      <a:r>
                        <a:rPr lang="en-US"/>
                        <a:t>ICL</a:t>
                      </a:r>
                    </a:p>
                  </a:txBody>
                  <a:tcPr marL="91425" marR="91425" marT="91425" marB="91425"/>
                </a:tc>
                <a:tc>
                  <a:txBody>
                    <a:bodyPr/>
                    <a:lstStyle/>
                    <a:p>
                      <a:pPr lvl="0" algn="ctr" rtl="0">
                        <a:spcBef>
                          <a:spcPts val="0"/>
                        </a:spcBef>
                        <a:buNone/>
                      </a:pPr>
                      <a:r>
                        <a:rPr lang="en-US"/>
                        <a:t>4,000</a:t>
                      </a:r>
                    </a:p>
                  </a:txBody>
                  <a:tcPr marL="91425" marR="91425" marT="91425" marB="91425"/>
                </a:tc>
                <a:tc>
                  <a:txBody>
                    <a:bodyPr/>
                    <a:lstStyle/>
                    <a:p>
                      <a:pPr lvl="0" algn="ctr" rtl="0">
                        <a:spcBef>
                          <a:spcPts val="0"/>
                        </a:spcBef>
                        <a:buNone/>
                      </a:pPr>
                      <a:r>
                        <a:rPr lang="en-US"/>
                        <a:t>NMR,</a:t>
                      </a:r>
                    </a:p>
                    <a:p>
                      <a:pPr lvl="0" algn="ctr">
                        <a:spcBef>
                          <a:spcPts val="0"/>
                        </a:spcBef>
                        <a:buNone/>
                      </a:pPr>
                      <a:r>
                        <a:rPr lang="en-US"/>
                        <a:t>LC/MS</a:t>
                      </a:r>
                    </a:p>
                  </a:txBody>
                  <a:tcPr marL="91425" marR="91425" marT="91425" marB="91425"/>
                </a:tc>
                <a:tc>
                  <a:txBody>
                    <a:bodyPr/>
                    <a:lstStyle/>
                    <a:p>
                      <a:pPr lvl="0" rtl="0">
                        <a:spcBef>
                          <a:spcPts val="0"/>
                        </a:spcBef>
                        <a:buNone/>
                      </a:pPr>
                      <a:r>
                        <a:rPr lang="en-US" b="1"/>
                        <a:t>NMR:</a:t>
                      </a:r>
                      <a:r>
                        <a:rPr lang="en-US"/>
                        <a:t> calibration, alignment, normalisation, statistics</a:t>
                      </a:r>
                    </a:p>
                    <a:p>
                      <a:pPr lvl="0">
                        <a:spcBef>
                          <a:spcPts val="0"/>
                        </a:spcBef>
                        <a:buNone/>
                      </a:pPr>
                      <a:r>
                        <a:rPr lang="en-US" b="1"/>
                        <a:t>MS:</a:t>
                      </a:r>
                      <a:r>
                        <a:rPr lang="en-US"/>
                        <a:t> Data conversion, feature detection, alignment, deconvolution, QC filtering, normalisation, batch correction</a:t>
                      </a:r>
                    </a:p>
                  </a:txBody>
                  <a:tcPr marL="91425" marR="91425" marT="91425" marB="91425"/>
                </a:tc>
                <a:tc>
                  <a:txBody>
                    <a:bodyPr/>
                    <a:lstStyle/>
                    <a:p>
                      <a:pPr lvl="0" algn="ctr" rtl="0">
                        <a:spcBef>
                          <a:spcPts val="0"/>
                        </a:spcBef>
                        <a:buNone/>
                      </a:pPr>
                      <a:r>
                        <a:rPr lang="en-US"/>
                        <a:t>Matlab, </a:t>
                      </a:r>
                      <a:br>
                        <a:rPr lang="en-US"/>
                      </a:br>
                      <a:r>
                        <a:rPr lang="en-US"/>
                        <a:t>Octave,</a:t>
                      </a:r>
                    </a:p>
                    <a:p>
                      <a:pPr lvl="0" algn="ctr">
                        <a:spcBef>
                          <a:spcPts val="0"/>
                        </a:spcBef>
                        <a:buNone/>
                      </a:pPr>
                      <a:r>
                        <a:rPr lang="en-US"/>
                        <a:t>R</a:t>
                      </a:r>
                    </a:p>
                  </a:txBody>
                  <a:tcPr marL="91425" marR="91425" marT="91425" marB="91425"/>
                </a:tc>
              </a:tr>
              <a:tr h="542625">
                <a:tc>
                  <a:txBody>
                    <a:bodyPr/>
                    <a:lstStyle/>
                    <a:p>
                      <a:pPr lvl="0" algn="ctr">
                        <a:spcBef>
                          <a:spcPts val="0"/>
                        </a:spcBef>
                        <a:buNone/>
                      </a:pPr>
                      <a:r>
                        <a:rPr lang="en-US" b="1"/>
                        <a:t>CoLaus</a:t>
                      </a:r>
                    </a:p>
                  </a:txBody>
                  <a:tcPr marL="91425" marR="91425" marT="91425" marB="91425"/>
                </a:tc>
                <a:tc>
                  <a:txBody>
                    <a:bodyPr/>
                    <a:lstStyle/>
                    <a:p>
                      <a:pPr lvl="0" algn="ctr">
                        <a:spcBef>
                          <a:spcPts val="0"/>
                        </a:spcBef>
                        <a:buNone/>
                      </a:pPr>
                      <a:r>
                        <a:rPr lang="en-US"/>
                        <a:t>SIB</a:t>
                      </a:r>
                    </a:p>
                  </a:txBody>
                  <a:tcPr marL="91425" marR="91425" marT="91425" marB="91425"/>
                </a:tc>
                <a:tc>
                  <a:txBody>
                    <a:bodyPr/>
                    <a:lstStyle/>
                    <a:p>
                      <a:pPr lvl="0" algn="ctr" rtl="0">
                        <a:spcBef>
                          <a:spcPts val="0"/>
                        </a:spcBef>
                        <a:buNone/>
                      </a:pPr>
                      <a:r>
                        <a:rPr lang="en-US"/>
                        <a:t>6,733</a:t>
                      </a:r>
                    </a:p>
                  </a:txBody>
                  <a:tcPr marL="91425" marR="91425" marT="91425" marB="91425"/>
                </a:tc>
                <a:tc>
                  <a:txBody>
                    <a:bodyPr/>
                    <a:lstStyle/>
                    <a:p>
                      <a:pPr lvl="0" algn="ctr">
                        <a:spcBef>
                          <a:spcPts val="0"/>
                        </a:spcBef>
                        <a:buNone/>
                      </a:pPr>
                      <a:r>
                        <a:rPr lang="en-US"/>
                        <a:t>NMR,</a:t>
                      </a:r>
                      <a:br>
                        <a:rPr lang="en-US"/>
                      </a:br>
                      <a:r>
                        <a:rPr lang="en-US"/>
                        <a:t>Genotyping</a:t>
                      </a:r>
                    </a:p>
                  </a:txBody>
                  <a:tcPr marL="91425" marR="91425" marT="91425" marB="91425"/>
                </a:tc>
                <a:tc>
                  <a:txBody>
                    <a:bodyPr/>
                    <a:lstStyle/>
                    <a:p>
                      <a:pPr lvl="0">
                        <a:spcBef>
                          <a:spcPts val="0"/>
                        </a:spcBef>
                        <a:buNone/>
                      </a:pPr>
                      <a:r>
                        <a:rPr lang="en-US"/>
                        <a:t>NMR processing, MetaboMatching (Genotype correlation)</a:t>
                      </a:r>
                    </a:p>
                  </a:txBody>
                  <a:tcPr marL="91425" marR="91425" marT="91425" marB="91425"/>
                </a:tc>
                <a:tc>
                  <a:txBody>
                    <a:bodyPr/>
                    <a:lstStyle/>
                    <a:p>
                      <a:pPr lvl="0" algn="ctr">
                        <a:spcBef>
                          <a:spcPts val="0"/>
                        </a:spcBef>
                        <a:buNone/>
                      </a:pPr>
                      <a:r>
                        <a:rPr lang="en-US"/>
                        <a:t>Octave</a:t>
                      </a:r>
                    </a:p>
                  </a:txBody>
                  <a:tcPr marL="91425" marR="91425" marT="91425" marB="91425"/>
                </a:tc>
              </a:tr>
              <a:tr h="542625">
                <a:tc>
                  <a:txBody>
                    <a:bodyPr/>
                    <a:lstStyle/>
                    <a:p>
                      <a:pPr lvl="0" algn="ctr">
                        <a:spcBef>
                          <a:spcPts val="0"/>
                        </a:spcBef>
                        <a:buNone/>
                      </a:pPr>
                      <a:r>
                        <a:rPr lang="en-US" b="1"/>
                        <a:t>Uppsala</a:t>
                      </a:r>
                    </a:p>
                  </a:txBody>
                  <a:tcPr marL="91425" marR="91425" marT="91425" marB="91425"/>
                </a:tc>
                <a:tc>
                  <a:txBody>
                    <a:bodyPr/>
                    <a:lstStyle/>
                    <a:p>
                      <a:pPr lvl="0" algn="ctr">
                        <a:spcBef>
                          <a:spcPts val="0"/>
                        </a:spcBef>
                        <a:buNone/>
                      </a:pPr>
                      <a:r>
                        <a:rPr lang="en-US"/>
                        <a:t>UU</a:t>
                      </a:r>
                    </a:p>
                  </a:txBody>
                  <a:tcPr marL="91425" marR="91425" marT="91425" marB="91425"/>
                </a:tc>
                <a:tc>
                  <a:txBody>
                    <a:bodyPr/>
                    <a:lstStyle/>
                    <a:p>
                      <a:pPr lvl="0" algn="ctr" rtl="0">
                        <a:spcBef>
                          <a:spcPts val="0"/>
                        </a:spcBef>
                        <a:buNone/>
                      </a:pPr>
                      <a:r>
                        <a:rPr lang="en-US"/>
                        <a:t>120</a:t>
                      </a:r>
                    </a:p>
                  </a:txBody>
                  <a:tcPr marL="91425" marR="91425" marT="91425" marB="91425"/>
                </a:tc>
                <a:tc>
                  <a:txBody>
                    <a:bodyPr/>
                    <a:lstStyle/>
                    <a:p>
                      <a:pPr lvl="0" algn="ctr">
                        <a:spcBef>
                          <a:spcPts val="0"/>
                        </a:spcBef>
                        <a:buNone/>
                      </a:pPr>
                      <a:r>
                        <a:rPr lang="en-US"/>
                        <a:t>LC/MS</a:t>
                      </a:r>
                    </a:p>
                  </a:txBody>
                  <a:tcPr marL="91425" marR="91425" marT="91425" marB="91425"/>
                </a:tc>
                <a:tc>
                  <a:txBody>
                    <a:bodyPr/>
                    <a:lstStyle/>
                    <a:p>
                      <a:pPr lvl="0">
                        <a:spcBef>
                          <a:spcPts val="0"/>
                        </a:spcBef>
                        <a:buClr>
                          <a:schemeClr val="dk1"/>
                        </a:buClr>
                        <a:buSzPct val="78571"/>
                        <a:buFont typeface="Arial"/>
                        <a:buNone/>
                      </a:pPr>
                      <a:r>
                        <a:rPr lang="en-US">
                          <a:solidFill>
                            <a:schemeClr val="dk1"/>
                          </a:solidFill>
                        </a:rPr>
                        <a:t>Data conversion, feature detection, alignment, blank removal, feature selection</a:t>
                      </a:r>
                    </a:p>
                  </a:txBody>
                  <a:tcPr marL="91425" marR="91425" marT="91425" marB="91425"/>
                </a:tc>
                <a:tc>
                  <a:txBody>
                    <a:bodyPr/>
                    <a:lstStyle/>
                    <a:p>
                      <a:pPr lvl="0" algn="ctr">
                        <a:spcBef>
                          <a:spcPts val="0"/>
                        </a:spcBef>
                        <a:buNone/>
                      </a:pPr>
                      <a:r>
                        <a:rPr lang="en-US"/>
                        <a:t>OpenMS</a:t>
                      </a:r>
                    </a:p>
                  </a:txBody>
                  <a:tcPr marL="91425" marR="91425" marT="91425" marB="91425"/>
                </a:tc>
              </a:tr>
              <a:tr h="770625">
                <a:tc>
                  <a:txBody>
                    <a:bodyPr/>
                    <a:lstStyle/>
                    <a:p>
                      <a:pPr lvl="0" algn="ctr">
                        <a:spcBef>
                          <a:spcPts val="0"/>
                        </a:spcBef>
                        <a:buNone/>
                      </a:pPr>
                      <a:r>
                        <a:rPr lang="en-US" b="1"/>
                        <a:t>MetaboHUB</a:t>
                      </a:r>
                    </a:p>
                  </a:txBody>
                  <a:tcPr marL="91425" marR="91425" marT="91425" marB="91425"/>
                </a:tc>
                <a:tc>
                  <a:txBody>
                    <a:bodyPr/>
                    <a:lstStyle/>
                    <a:p>
                      <a:pPr lvl="0" algn="ctr">
                        <a:spcBef>
                          <a:spcPts val="0"/>
                        </a:spcBef>
                        <a:buNone/>
                      </a:pPr>
                      <a:r>
                        <a:rPr lang="en-US"/>
                        <a:t>CEA</a:t>
                      </a:r>
                    </a:p>
                  </a:txBody>
                  <a:tcPr marL="91425" marR="91425" marT="91425" marB="91425"/>
                </a:tc>
                <a:tc>
                  <a:txBody>
                    <a:bodyPr/>
                    <a:lstStyle/>
                    <a:p>
                      <a:pPr lvl="0" algn="ctr" rtl="0">
                        <a:spcBef>
                          <a:spcPts val="0"/>
                        </a:spcBef>
                        <a:buNone/>
                      </a:pPr>
                      <a:r>
                        <a:rPr lang="en-US"/>
                        <a:t>183</a:t>
                      </a:r>
                    </a:p>
                  </a:txBody>
                  <a:tcPr marL="91425" marR="91425" marT="91425" marB="91425"/>
                </a:tc>
                <a:tc>
                  <a:txBody>
                    <a:bodyPr/>
                    <a:lstStyle/>
                    <a:p>
                      <a:pPr lvl="0" algn="ctr">
                        <a:spcBef>
                          <a:spcPts val="0"/>
                        </a:spcBef>
                        <a:buNone/>
                      </a:pPr>
                      <a:r>
                        <a:rPr lang="en-US"/>
                        <a:t>LC/MS</a:t>
                      </a:r>
                    </a:p>
                  </a:txBody>
                  <a:tcPr marL="91425" marR="91425" marT="91425" marB="91425"/>
                </a:tc>
                <a:tc>
                  <a:txBody>
                    <a:bodyPr/>
                    <a:lstStyle/>
                    <a:p>
                      <a:pPr lvl="0">
                        <a:spcBef>
                          <a:spcPts val="0"/>
                        </a:spcBef>
                        <a:buClr>
                          <a:schemeClr val="dk1"/>
                        </a:buClr>
                        <a:buSzPct val="78571"/>
                        <a:buFont typeface="Arial"/>
                        <a:buNone/>
                      </a:pPr>
                      <a:r>
                        <a:rPr lang="en-US">
                          <a:solidFill>
                            <a:schemeClr val="dk1"/>
                          </a:solidFill>
                        </a:rPr>
                        <a:t>Data conversion, feature detection, alignment, univariate and multivariate statistics</a:t>
                      </a:r>
                    </a:p>
                  </a:txBody>
                  <a:tcPr marL="91425" marR="91425" marT="91425" marB="91425"/>
                </a:tc>
                <a:tc>
                  <a:txBody>
                    <a:bodyPr/>
                    <a:lstStyle/>
                    <a:p>
                      <a:pPr lvl="0" algn="ctr">
                        <a:spcBef>
                          <a:spcPts val="0"/>
                        </a:spcBef>
                        <a:buNone/>
                      </a:pPr>
                      <a:r>
                        <a:rPr lang="en-US"/>
                        <a:t>R</a:t>
                      </a:r>
                    </a:p>
                  </a:txBody>
                  <a:tcPr marL="91425" marR="91425" marT="91425" marB="91425"/>
                </a:tc>
              </a:tr>
              <a:tr h="770625">
                <a:tc>
                  <a:txBody>
                    <a:bodyPr/>
                    <a:lstStyle/>
                    <a:p>
                      <a:pPr lvl="0" algn="ctr" rtl="0">
                        <a:spcBef>
                          <a:spcPts val="0"/>
                        </a:spcBef>
                        <a:buNone/>
                      </a:pPr>
                      <a:r>
                        <a:rPr lang="en-US" b="1" baseline="30000"/>
                        <a:t>13</a:t>
                      </a:r>
                      <a:r>
                        <a:rPr lang="en-US" b="1"/>
                        <a:t>C tracer </a:t>
                      </a:r>
                      <a:br>
                        <a:rPr lang="en-US" b="1"/>
                      </a:br>
                      <a:r>
                        <a:rPr lang="en-US" b="1">
                          <a:solidFill>
                            <a:schemeClr val="dk1"/>
                          </a:solidFill>
                        </a:rPr>
                        <a:t>cell line</a:t>
                      </a:r>
                    </a:p>
                  </a:txBody>
                  <a:tcPr marL="91425" marR="91425" marT="91425" marB="91425"/>
                </a:tc>
                <a:tc>
                  <a:txBody>
                    <a:bodyPr/>
                    <a:lstStyle/>
                    <a:p>
                      <a:pPr lvl="0" algn="ctr">
                        <a:spcBef>
                          <a:spcPts val="0"/>
                        </a:spcBef>
                        <a:buNone/>
                      </a:pPr>
                      <a:r>
                        <a:rPr lang="en-US"/>
                        <a:t>UB</a:t>
                      </a:r>
                    </a:p>
                  </a:txBody>
                  <a:tcPr marL="91425" marR="91425" marT="91425" marB="91425"/>
                </a:tc>
                <a:tc>
                  <a:txBody>
                    <a:bodyPr/>
                    <a:lstStyle/>
                    <a:p>
                      <a:pPr lvl="0" algn="ctr" rtl="0">
                        <a:spcBef>
                          <a:spcPts val="0"/>
                        </a:spcBef>
                        <a:buNone/>
                      </a:pPr>
                      <a:r>
                        <a:rPr lang="en-US"/>
                        <a:t>-- </a:t>
                      </a:r>
                    </a:p>
                  </a:txBody>
                  <a:tcPr marL="91425" marR="91425" marT="91425" marB="91425"/>
                </a:tc>
                <a:tc>
                  <a:txBody>
                    <a:bodyPr/>
                    <a:lstStyle/>
                    <a:p>
                      <a:pPr lvl="0" algn="ctr">
                        <a:spcBef>
                          <a:spcPts val="0"/>
                        </a:spcBef>
                        <a:buNone/>
                      </a:pPr>
                      <a:r>
                        <a:rPr lang="en-US"/>
                        <a:t>GC/MS</a:t>
                      </a:r>
                    </a:p>
                  </a:txBody>
                  <a:tcPr marL="91425" marR="91425" marT="91425" marB="91425"/>
                </a:tc>
                <a:tc>
                  <a:txBody>
                    <a:bodyPr/>
                    <a:lstStyle/>
                    <a:p>
                      <a:pPr lvl="0">
                        <a:spcBef>
                          <a:spcPts val="0"/>
                        </a:spcBef>
                        <a:buNone/>
                      </a:pPr>
                      <a:r>
                        <a:rPr lang="en-US"/>
                        <a:t>Data import, Natural Isotope abundance correction, Label enrichment, SBML</a:t>
                      </a:r>
                    </a:p>
                  </a:txBody>
                  <a:tcPr marL="91425" marR="91425" marT="91425" marB="91425"/>
                </a:tc>
                <a:tc>
                  <a:txBody>
                    <a:bodyPr/>
                    <a:lstStyle/>
                    <a:p>
                      <a:pPr lvl="0" algn="ctr">
                        <a:spcBef>
                          <a:spcPts val="0"/>
                        </a:spcBef>
                        <a:buNone/>
                      </a:pPr>
                      <a:r>
                        <a:rPr lang="en-US"/>
                        <a:t>R, Python</a:t>
                      </a:r>
                    </a:p>
                  </a:txBody>
                  <a:tcPr marL="91425" marR="91425" marT="91425" marB="91425"/>
                </a:tc>
              </a:tr>
            </a:tbl>
          </a:graphicData>
        </a:graphic>
      </p:graphicFrame>
    </p:spTree>
  </p:cSld>
  <p:clrMapOvr>
    <a:masterClrMapping/>
  </p:clrMapOvr>
  <p:transition spd="slow">
    <p:cut/>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err="1" smtClean="0"/>
              <a:t>To</a:t>
            </a:r>
            <a:r>
              <a:rPr lang="de-DE" dirty="0" smtClean="0"/>
              <a:t> </a:t>
            </a:r>
            <a:r>
              <a:rPr lang="de-DE" dirty="0" err="1" smtClean="0"/>
              <a:t>set</a:t>
            </a:r>
            <a:r>
              <a:rPr lang="de-DE" dirty="0" smtClean="0"/>
              <a:t> </a:t>
            </a:r>
            <a:r>
              <a:rPr lang="de-DE" dirty="0" err="1" smtClean="0"/>
              <a:t>the</a:t>
            </a:r>
            <a:r>
              <a:rPr lang="de-DE" dirty="0" smtClean="0"/>
              <a:t> Frame</a:t>
            </a:r>
            <a:endParaRPr lang="en-US" dirty="0"/>
          </a:p>
        </p:txBody>
      </p:sp>
      <p:sp>
        <p:nvSpPr>
          <p:cNvPr id="3" name="Inhaltsplatzhalter 2"/>
          <p:cNvSpPr>
            <a:spLocks noGrp="1"/>
          </p:cNvSpPr>
          <p:nvPr>
            <p:ph idx="1"/>
          </p:nvPr>
        </p:nvSpPr>
        <p:spPr/>
        <p:txBody>
          <a:bodyPr/>
          <a:lstStyle/>
          <a:p>
            <a:r>
              <a:rPr lang="en-US" dirty="0">
                <a:hlinkClick r:id="rId3"/>
              </a:rPr>
              <a:t>A survey of data provenance in e-</a:t>
            </a:r>
            <a:r>
              <a:rPr lang="en-US" dirty="0" err="1">
                <a:hlinkClick r:id="rId3"/>
              </a:rPr>
              <a:t>science</a:t>
            </a:r>
            <a:r>
              <a:rPr lang="en-US" dirty="0" err="1"/>
              <a:t>YL</a:t>
            </a:r>
            <a:r>
              <a:rPr lang="en-US" dirty="0"/>
              <a:t> </a:t>
            </a:r>
            <a:r>
              <a:rPr lang="en-US" dirty="0" err="1"/>
              <a:t>Simmhan</a:t>
            </a:r>
            <a:r>
              <a:rPr lang="en-US" dirty="0"/>
              <a:t>, B </a:t>
            </a:r>
            <a:r>
              <a:rPr lang="en-US" dirty="0" err="1"/>
              <a:t>Plale</a:t>
            </a:r>
            <a:r>
              <a:rPr lang="en-US" dirty="0"/>
              <a:t>, D Gannon</a:t>
            </a:r>
          </a:p>
          <a:p>
            <a:r>
              <a:rPr lang="en-US" dirty="0"/>
              <a:t>ACM </a:t>
            </a:r>
            <a:r>
              <a:rPr lang="en-US" dirty="0" err="1"/>
              <a:t>Sigmod</a:t>
            </a:r>
            <a:r>
              <a:rPr lang="en-US" dirty="0"/>
              <a:t> Record 34 (3), 31-36</a:t>
            </a:r>
          </a:p>
          <a:p>
            <a:endParaRPr lang="en-US" dirty="0"/>
          </a:p>
        </p:txBody>
      </p:sp>
      <p:graphicFrame>
        <p:nvGraphicFramePr>
          <p:cNvPr id="4" name="Objekt 3"/>
          <p:cNvGraphicFramePr>
            <a:graphicFrameLocks noChangeAspect="1"/>
          </p:cNvGraphicFramePr>
          <p:nvPr>
            <p:extLst/>
          </p:nvPr>
        </p:nvGraphicFramePr>
        <p:xfrm>
          <a:off x="371521" y="2652240"/>
          <a:ext cx="8400958" cy="3380072"/>
        </p:xfrm>
        <a:graphic>
          <a:graphicData uri="http://schemas.openxmlformats.org/presentationml/2006/ole">
            <mc:AlternateContent xmlns:mc="http://schemas.openxmlformats.org/markup-compatibility/2006">
              <mc:Choice xmlns:v="urn:schemas-microsoft-com:vml" Requires="v">
                <p:oleObj spid="_x0000_s1026" name="Image" r:id="rId4" imgW="12533040" imgH="5041080" progId="Photoshop.Image.13">
                  <p:embed/>
                </p:oleObj>
              </mc:Choice>
              <mc:Fallback>
                <p:oleObj name="Image" r:id="rId4" imgW="12533040" imgH="5041080" progId="Photoshop.Image.13">
                  <p:embed/>
                  <p:pic>
                    <p:nvPicPr>
                      <p:cNvPr id="0" name=""/>
                      <p:cNvPicPr/>
                      <p:nvPr/>
                    </p:nvPicPr>
                    <p:blipFill>
                      <a:blip r:embed="rId5"/>
                      <a:stretch>
                        <a:fillRect/>
                      </a:stretch>
                    </p:blipFill>
                    <p:spPr>
                      <a:xfrm>
                        <a:off x="371521" y="2652240"/>
                        <a:ext cx="8400958" cy="3380072"/>
                      </a:xfrm>
                      <a:prstGeom prst="rect">
                        <a:avLst/>
                      </a:prstGeom>
                    </p:spPr>
                  </p:pic>
                </p:oleObj>
              </mc:Fallback>
            </mc:AlternateContent>
          </a:graphicData>
        </a:graphic>
      </p:graphicFrame>
      <p:sp>
        <p:nvSpPr>
          <p:cNvPr id="5" name="Pfeil nach rechts 4"/>
          <p:cNvSpPr/>
          <p:nvPr/>
        </p:nvSpPr>
        <p:spPr>
          <a:xfrm>
            <a:off x="0" y="4012441"/>
            <a:ext cx="583822" cy="300251"/>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Pfeil nach rechts 5"/>
          <p:cNvSpPr/>
          <p:nvPr/>
        </p:nvSpPr>
        <p:spPr>
          <a:xfrm>
            <a:off x="3605283" y="5051946"/>
            <a:ext cx="583822" cy="300251"/>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06111461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5 Level </a:t>
            </a:r>
            <a:r>
              <a:rPr lang="de-DE" dirty="0" err="1" smtClean="0"/>
              <a:t>scheme</a:t>
            </a:r>
            <a:endParaRPr lang="en-US" dirty="0"/>
          </a:p>
        </p:txBody>
      </p:sp>
      <p:sp>
        <p:nvSpPr>
          <p:cNvPr id="3" name="Inhaltsplatzhalter 2"/>
          <p:cNvSpPr>
            <a:spLocks noGrp="1"/>
          </p:cNvSpPr>
          <p:nvPr>
            <p:ph idx="1"/>
          </p:nvPr>
        </p:nvSpPr>
        <p:spPr/>
        <p:txBody>
          <a:bodyPr/>
          <a:lstStyle/>
          <a:p>
            <a:r>
              <a:rPr lang="de-DE" dirty="0" err="1" smtClean="0"/>
              <a:t>Schymansky</a:t>
            </a:r>
            <a:r>
              <a:rPr lang="de-DE" dirty="0" smtClean="0"/>
              <a:t> in </a:t>
            </a:r>
            <a:r>
              <a:rPr lang="de-DE" dirty="0" err="1" smtClean="0"/>
              <a:t>expansion</a:t>
            </a:r>
            <a:r>
              <a:rPr lang="de-DE" dirty="0" smtClean="0"/>
              <a:t> </a:t>
            </a:r>
            <a:r>
              <a:rPr lang="de-DE" dirty="0" err="1" smtClean="0"/>
              <a:t>to</a:t>
            </a:r>
            <a:r>
              <a:rPr lang="de-DE" dirty="0" smtClean="0"/>
              <a:t> Sumner</a:t>
            </a:r>
            <a:endParaRPr lang="en-US" dirty="0"/>
          </a:p>
        </p:txBody>
      </p:sp>
      <p:graphicFrame>
        <p:nvGraphicFramePr>
          <p:cNvPr id="4" name="Objekt 3"/>
          <p:cNvGraphicFramePr>
            <a:graphicFrameLocks noChangeAspect="1"/>
          </p:cNvGraphicFramePr>
          <p:nvPr>
            <p:extLst/>
          </p:nvPr>
        </p:nvGraphicFramePr>
        <p:xfrm>
          <a:off x="457200" y="2230300"/>
          <a:ext cx="8632785" cy="4246700"/>
        </p:xfrm>
        <a:graphic>
          <a:graphicData uri="http://schemas.openxmlformats.org/presentationml/2006/ole">
            <mc:AlternateContent xmlns:mc="http://schemas.openxmlformats.org/markup-compatibility/2006">
              <mc:Choice xmlns:v="urn:schemas-microsoft-com:vml" Requires="v">
                <p:oleObj spid="_x0000_s2050" name="Image" r:id="rId3" imgW="14348880" imgH="7059960" progId="Photoshop.Image.13">
                  <p:embed/>
                </p:oleObj>
              </mc:Choice>
              <mc:Fallback>
                <p:oleObj name="Image" r:id="rId3" imgW="14348880" imgH="7059960" progId="Photoshop.Image.13">
                  <p:embed/>
                  <p:pic>
                    <p:nvPicPr>
                      <p:cNvPr id="0" name=""/>
                      <p:cNvPicPr/>
                      <p:nvPr/>
                    </p:nvPicPr>
                    <p:blipFill>
                      <a:blip r:embed="rId4"/>
                      <a:stretch>
                        <a:fillRect/>
                      </a:stretch>
                    </p:blipFill>
                    <p:spPr>
                      <a:xfrm>
                        <a:off x="457200" y="2230300"/>
                        <a:ext cx="8632785" cy="4246700"/>
                      </a:xfrm>
                      <a:prstGeom prst="rect">
                        <a:avLst/>
                      </a:prstGeom>
                    </p:spPr>
                  </p:pic>
                </p:oleObj>
              </mc:Fallback>
            </mc:AlternateContent>
          </a:graphicData>
        </a:graphic>
      </p:graphicFrame>
    </p:spTree>
    <p:extLst>
      <p:ext uri="{BB962C8B-B14F-4D97-AF65-F5344CB8AC3E}">
        <p14:creationId xmlns:p14="http://schemas.microsoft.com/office/powerpoint/2010/main" val="363717553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178903" y="60064"/>
            <a:ext cx="8229600" cy="990600"/>
          </a:xfrm>
        </p:spPr>
        <p:txBody>
          <a:bodyPr>
            <a:normAutofit/>
          </a:bodyPr>
          <a:lstStyle/>
          <a:p>
            <a:r>
              <a:rPr lang="de-DE" sz="2400" dirty="0" err="1" smtClean="0"/>
              <a:t>Use</a:t>
            </a:r>
            <a:r>
              <a:rPr lang="de-DE" sz="2400" dirty="0" smtClean="0"/>
              <a:t> Case: </a:t>
            </a:r>
            <a:r>
              <a:rPr lang="de-DE" sz="2400" dirty="0" err="1" smtClean="0"/>
              <a:t>Example</a:t>
            </a:r>
            <a:r>
              <a:rPr lang="de-DE" sz="2400" dirty="0" smtClean="0"/>
              <a:t> Table</a:t>
            </a:r>
            <a:endParaRPr lang="en-US" sz="2400" dirty="0"/>
          </a:p>
        </p:txBody>
      </p:sp>
      <p:graphicFrame>
        <p:nvGraphicFramePr>
          <p:cNvPr id="4" name="Inhaltsplatzhalter 3"/>
          <p:cNvGraphicFramePr>
            <a:graphicFrameLocks noGrp="1"/>
          </p:cNvGraphicFramePr>
          <p:nvPr>
            <p:ph idx="1"/>
            <p:extLst/>
          </p:nvPr>
        </p:nvGraphicFramePr>
        <p:xfrm>
          <a:off x="44186" y="739401"/>
          <a:ext cx="9099813" cy="8412480"/>
        </p:xfrm>
        <a:graphic>
          <a:graphicData uri="http://schemas.openxmlformats.org/drawingml/2006/table">
            <a:tbl>
              <a:tblPr firstRow="1" firstCol="1" bandRow="1">
                <a:tableStyleId>{5C22544A-7EE6-4342-B048-85BDC9FD1C3A}</a:tableStyleId>
              </a:tblPr>
              <a:tblGrid>
                <a:gridCol w="390545"/>
                <a:gridCol w="561773"/>
                <a:gridCol w="1603393"/>
                <a:gridCol w="550069"/>
                <a:gridCol w="753981"/>
                <a:gridCol w="350834"/>
                <a:gridCol w="350834"/>
                <a:gridCol w="350834"/>
                <a:gridCol w="687268"/>
                <a:gridCol w="527116"/>
                <a:gridCol w="410171"/>
                <a:gridCol w="631387"/>
                <a:gridCol w="631387"/>
                <a:gridCol w="560530"/>
                <a:gridCol w="410171"/>
                <a:gridCol w="329520"/>
              </a:tblGrid>
              <a:tr h="135959">
                <a:tc rowSpan="2">
                  <a:txBody>
                    <a:bodyPr/>
                    <a:lstStyle/>
                    <a:p>
                      <a:pPr algn="ctr">
                        <a:lnSpc>
                          <a:spcPct val="115000"/>
                        </a:lnSpc>
                        <a:spcAft>
                          <a:spcPts val="0"/>
                        </a:spcAft>
                      </a:pPr>
                      <a:r>
                        <a:rPr lang="en-US" sz="800" dirty="0">
                          <a:effectLst/>
                        </a:rPr>
                        <a:t>no</a:t>
                      </a:r>
                      <a:endParaRPr lang="en-US" sz="1200" dirty="0">
                        <a:effectLst/>
                        <a:latin typeface="Times New Roman" panose="02020603050405020304" pitchFamily="18" charset="0"/>
                        <a:ea typeface="Times New Roman" panose="02020603050405020304" pitchFamily="18" charset="0"/>
                      </a:endParaRPr>
                    </a:p>
                  </a:txBody>
                  <a:tcPr marL="66502" marR="66502" marT="0" marB="0" anchor="ctr"/>
                </a:tc>
                <a:tc rowSpan="2">
                  <a:txBody>
                    <a:bodyPr/>
                    <a:lstStyle/>
                    <a:p>
                      <a:pPr algn="ctr">
                        <a:lnSpc>
                          <a:spcPct val="115000"/>
                        </a:lnSpc>
                        <a:spcAft>
                          <a:spcPts val="0"/>
                        </a:spcAft>
                      </a:pPr>
                      <a:r>
                        <a:rPr lang="en-US" sz="1100" kern="0">
                          <a:effectLst/>
                        </a:rPr>
                        <a:t>annotation</a:t>
                      </a:r>
                      <a:endParaRPr lang="en-US" sz="1100" b="1" kern="0">
                        <a:solidFill>
                          <a:srgbClr val="000000"/>
                        </a:solidFill>
                        <a:effectLst/>
                        <a:latin typeface="Calibri" panose="020F0502020204030204" pitchFamily="34" charset="0"/>
                        <a:ea typeface="Calibri" panose="020F0502020204030204" pitchFamily="34" charset="0"/>
                      </a:endParaRPr>
                    </a:p>
                  </a:txBody>
                  <a:tcPr marL="66502" marR="66502" marT="0" marB="0" anchor="ctr"/>
                </a:tc>
                <a:tc rowSpan="2">
                  <a:txBody>
                    <a:bodyPr/>
                    <a:lstStyle/>
                    <a:p>
                      <a:pPr algn="ctr">
                        <a:lnSpc>
                          <a:spcPct val="115000"/>
                        </a:lnSpc>
                        <a:spcAft>
                          <a:spcPts val="0"/>
                        </a:spcAft>
                      </a:pPr>
                      <a:r>
                        <a:rPr lang="en-US" sz="1100" kern="0" dirty="0">
                          <a:effectLst/>
                        </a:rPr>
                        <a:t>VL</a:t>
                      </a:r>
                      <a:r>
                        <a:rPr lang="en-US" sz="1100" kern="0" baseline="30000" dirty="0">
                          <a:effectLst/>
                        </a:rPr>
                        <a:t>1</a:t>
                      </a:r>
                      <a:endParaRPr lang="en-US" sz="1100" b="1" kern="0" dirty="0">
                        <a:solidFill>
                          <a:srgbClr val="000000"/>
                        </a:solidFill>
                        <a:effectLst/>
                        <a:latin typeface="Calibri" panose="020F0502020204030204" pitchFamily="34" charset="0"/>
                        <a:ea typeface="Calibri" panose="020F0502020204030204" pitchFamily="34" charset="0"/>
                      </a:endParaRPr>
                    </a:p>
                  </a:txBody>
                  <a:tcPr marL="66502" marR="66502" marT="0" marB="0" anchor="ctr"/>
                </a:tc>
                <a:tc rowSpan="2">
                  <a:txBody>
                    <a:bodyPr/>
                    <a:lstStyle/>
                    <a:p>
                      <a:pPr algn="ctr">
                        <a:lnSpc>
                          <a:spcPct val="115000"/>
                        </a:lnSpc>
                        <a:spcAft>
                          <a:spcPts val="0"/>
                        </a:spcAft>
                      </a:pPr>
                      <a:r>
                        <a:rPr lang="en-US" sz="800">
                          <a:effectLst/>
                        </a:rPr>
                        <a:t>Lit.</a:t>
                      </a:r>
                      <a:r>
                        <a:rPr lang="en-US" sz="800" baseline="30000">
                          <a:effectLst/>
                        </a:rPr>
                        <a:t>2</a:t>
                      </a:r>
                      <a:endParaRPr lang="en-US" sz="1200">
                        <a:effectLst/>
                        <a:latin typeface="Times New Roman" panose="02020603050405020304" pitchFamily="18" charset="0"/>
                        <a:ea typeface="Times New Roman" panose="02020603050405020304" pitchFamily="18" charset="0"/>
                      </a:endParaRPr>
                    </a:p>
                  </a:txBody>
                  <a:tcPr marL="66502" marR="66502" marT="0" marB="0" anchor="ctr"/>
                </a:tc>
                <a:tc rowSpan="2">
                  <a:txBody>
                    <a:bodyPr/>
                    <a:lstStyle/>
                    <a:p>
                      <a:pPr algn="ctr">
                        <a:lnSpc>
                          <a:spcPct val="115000"/>
                        </a:lnSpc>
                        <a:spcAft>
                          <a:spcPts val="0"/>
                        </a:spcAft>
                      </a:pPr>
                      <a:r>
                        <a:rPr lang="en-US" sz="800" dirty="0">
                          <a:effectLst/>
                        </a:rPr>
                        <a:t>elemental</a:t>
                      </a:r>
                      <a:endParaRPr lang="en-US" sz="1200" dirty="0">
                        <a:effectLst/>
                      </a:endParaRPr>
                    </a:p>
                    <a:p>
                      <a:pPr algn="ctr">
                        <a:lnSpc>
                          <a:spcPct val="115000"/>
                        </a:lnSpc>
                        <a:spcAft>
                          <a:spcPts val="0"/>
                        </a:spcAft>
                      </a:pPr>
                      <a:r>
                        <a:rPr lang="en-US" sz="800" dirty="0">
                          <a:effectLst/>
                        </a:rPr>
                        <a:t> comp. </a:t>
                      </a:r>
                      <a:endParaRPr lang="en-US" sz="1200" dirty="0">
                        <a:effectLst/>
                        <a:latin typeface="Times New Roman" panose="02020603050405020304" pitchFamily="18" charset="0"/>
                        <a:ea typeface="Times New Roman" panose="02020603050405020304" pitchFamily="18" charset="0"/>
                      </a:endParaRPr>
                    </a:p>
                  </a:txBody>
                  <a:tcPr marL="66502" marR="66502" marT="0" marB="0" anchor="ctr"/>
                </a:tc>
                <a:tc rowSpan="2">
                  <a:txBody>
                    <a:bodyPr/>
                    <a:lstStyle/>
                    <a:p>
                      <a:pPr algn="ctr">
                        <a:lnSpc>
                          <a:spcPct val="115000"/>
                        </a:lnSpc>
                        <a:spcAft>
                          <a:spcPts val="0"/>
                        </a:spcAft>
                      </a:pPr>
                      <a:r>
                        <a:rPr lang="en-US" sz="800" dirty="0" err="1" smtClean="0">
                          <a:effectLst/>
                        </a:rPr>
                        <a:t>RT</a:t>
                      </a:r>
                      <a:r>
                        <a:rPr lang="en-US" sz="800" baseline="-25000" dirty="0" err="1" smtClean="0">
                          <a:effectLst/>
                        </a:rPr>
                        <a:t>r</a:t>
                      </a:r>
                      <a:endParaRPr lang="en-US" sz="1200" dirty="0">
                        <a:effectLst/>
                      </a:endParaRPr>
                    </a:p>
                    <a:p>
                      <a:pPr algn="ctr">
                        <a:lnSpc>
                          <a:spcPct val="115000"/>
                        </a:lnSpc>
                        <a:spcAft>
                          <a:spcPts val="0"/>
                        </a:spcAft>
                      </a:pPr>
                      <a:r>
                        <a:rPr lang="en-US" sz="800" dirty="0">
                          <a:effectLst/>
                        </a:rPr>
                        <a:t>[s]</a:t>
                      </a:r>
                      <a:endParaRPr lang="en-US" sz="1200" dirty="0">
                        <a:effectLst/>
                        <a:latin typeface="Times New Roman" panose="02020603050405020304" pitchFamily="18" charset="0"/>
                        <a:ea typeface="Times New Roman" panose="02020603050405020304" pitchFamily="18" charset="0"/>
                      </a:endParaRPr>
                    </a:p>
                  </a:txBody>
                  <a:tcPr marL="66502" marR="66502" marT="0" marB="0" anchor="ctr"/>
                </a:tc>
                <a:tc rowSpan="2">
                  <a:txBody>
                    <a:bodyPr/>
                    <a:lstStyle/>
                    <a:p>
                      <a:pPr algn="ctr">
                        <a:lnSpc>
                          <a:spcPct val="115000"/>
                        </a:lnSpc>
                        <a:spcAft>
                          <a:spcPts val="0"/>
                        </a:spcAft>
                      </a:pPr>
                      <a:endParaRPr lang="en-US" sz="1200" dirty="0">
                        <a:effectLst/>
                        <a:latin typeface="Times New Roman" panose="02020603050405020304" pitchFamily="18" charset="0"/>
                        <a:ea typeface="Times New Roman" panose="02020603050405020304" pitchFamily="18" charset="0"/>
                      </a:endParaRPr>
                    </a:p>
                  </a:txBody>
                  <a:tcPr marL="66502" marR="66502" marT="0" marB="0" anchor="ctr"/>
                </a:tc>
                <a:tc rowSpan="2">
                  <a:txBody>
                    <a:bodyPr/>
                    <a:lstStyle/>
                    <a:p>
                      <a:pPr algn="ctr">
                        <a:lnSpc>
                          <a:spcPct val="115000"/>
                        </a:lnSpc>
                        <a:spcAft>
                          <a:spcPts val="0"/>
                        </a:spcAft>
                      </a:pPr>
                      <a:r>
                        <a:rPr lang="de-DE" sz="800" b="0" dirty="0" smtClean="0">
                          <a:effectLst/>
                          <a:latin typeface="Times New Roman" panose="02020603050405020304" pitchFamily="18" charset="0"/>
                          <a:ea typeface="Times New Roman" panose="02020603050405020304" pitchFamily="18" charset="0"/>
                        </a:rPr>
                        <a:t>#</a:t>
                      </a:r>
                      <a:r>
                        <a:rPr lang="de-DE" sz="800" b="0" dirty="0" err="1" smtClean="0">
                          <a:effectLst/>
                          <a:latin typeface="Times New Roman" panose="02020603050405020304" pitchFamily="18" charset="0"/>
                          <a:ea typeface="Times New Roman" panose="02020603050405020304" pitchFamily="18" charset="0"/>
                        </a:rPr>
                        <a:t>exchange</a:t>
                      </a:r>
                      <a:r>
                        <a:rPr lang="de-DE" sz="800" b="0" baseline="0" dirty="0" smtClean="0">
                          <a:effectLst/>
                          <a:latin typeface="Times New Roman" panose="02020603050405020304" pitchFamily="18" charset="0"/>
                          <a:ea typeface="Times New Roman" panose="02020603050405020304" pitchFamily="18" charset="0"/>
                        </a:rPr>
                        <a:t> </a:t>
                      </a:r>
                      <a:r>
                        <a:rPr lang="de-DE" sz="800" b="0" baseline="0" dirty="0" err="1" smtClean="0">
                          <a:effectLst/>
                          <a:latin typeface="Times New Roman" panose="02020603050405020304" pitchFamily="18" charset="0"/>
                          <a:ea typeface="Times New Roman" panose="02020603050405020304" pitchFamily="18" charset="0"/>
                        </a:rPr>
                        <a:t>protons</a:t>
                      </a:r>
                      <a:endParaRPr lang="en-US" sz="800" b="0" dirty="0">
                        <a:effectLst/>
                        <a:latin typeface="Times New Roman" panose="02020603050405020304" pitchFamily="18" charset="0"/>
                        <a:ea typeface="Times New Roman" panose="02020603050405020304" pitchFamily="18" charset="0"/>
                      </a:endParaRPr>
                    </a:p>
                  </a:txBody>
                  <a:tcPr marL="66502" marR="66502" marT="0" marB="0" anchor="ctr"/>
                </a:tc>
                <a:tc gridSpan="4">
                  <a:txBody>
                    <a:bodyPr/>
                    <a:lstStyle/>
                    <a:p>
                      <a:pPr>
                        <a:lnSpc>
                          <a:spcPct val="115000"/>
                        </a:lnSpc>
                        <a:spcAft>
                          <a:spcPts val="0"/>
                        </a:spcAft>
                      </a:pPr>
                      <a:r>
                        <a:rPr lang="en-US" sz="800" dirty="0">
                          <a:effectLst/>
                        </a:rPr>
                        <a:t>ESI(+)</a:t>
                      </a:r>
                      <a:r>
                        <a:rPr lang="en-US" sz="800" baseline="30000" dirty="0">
                          <a:effectLst/>
                        </a:rPr>
                        <a:t>3</a:t>
                      </a:r>
                      <a:endParaRPr lang="en-US" sz="1200" dirty="0">
                        <a:effectLst/>
                        <a:latin typeface="Times New Roman" panose="02020603050405020304" pitchFamily="18" charset="0"/>
                        <a:ea typeface="Times New Roman" panose="02020603050405020304" pitchFamily="18" charset="0"/>
                      </a:endParaRPr>
                    </a:p>
                  </a:txBody>
                  <a:tcPr marL="66502" marR="66502" marT="0" marB="0" anchor="ctr"/>
                </a:tc>
                <a:tc hMerge="1">
                  <a:txBody>
                    <a:bodyPr/>
                    <a:lstStyle/>
                    <a:p>
                      <a:endParaRPr lang="en-US"/>
                    </a:p>
                  </a:txBody>
                  <a:tcPr/>
                </a:tc>
                <a:tc hMerge="1">
                  <a:txBody>
                    <a:bodyPr/>
                    <a:lstStyle/>
                    <a:p>
                      <a:endParaRPr lang="en-US"/>
                    </a:p>
                  </a:txBody>
                  <a:tcPr/>
                </a:tc>
                <a:tc hMerge="1">
                  <a:txBody>
                    <a:bodyPr/>
                    <a:lstStyle/>
                    <a:p>
                      <a:endParaRPr lang="en-US"/>
                    </a:p>
                  </a:txBody>
                  <a:tcPr/>
                </a:tc>
                <a:tc gridSpan="4">
                  <a:txBody>
                    <a:bodyPr/>
                    <a:lstStyle/>
                    <a:p>
                      <a:pPr>
                        <a:lnSpc>
                          <a:spcPct val="115000"/>
                        </a:lnSpc>
                        <a:spcAft>
                          <a:spcPts val="0"/>
                        </a:spcAft>
                      </a:pPr>
                      <a:r>
                        <a:rPr lang="de-DE" sz="800">
                          <a:effectLst/>
                        </a:rPr>
                        <a:t>ESI(-)</a:t>
                      </a:r>
                      <a:r>
                        <a:rPr lang="de-DE" sz="800" baseline="30000">
                          <a:effectLst/>
                        </a:rPr>
                        <a:t>3</a:t>
                      </a:r>
                      <a:endParaRPr lang="en-US" sz="1200">
                        <a:effectLst/>
                        <a:latin typeface="Times New Roman" panose="02020603050405020304" pitchFamily="18" charset="0"/>
                        <a:ea typeface="Times New Roman" panose="02020603050405020304" pitchFamily="18" charset="0"/>
                      </a:endParaRPr>
                    </a:p>
                  </a:txBody>
                  <a:tcPr marL="66502" marR="66502" marT="0" marB="0" anchor="ctr"/>
                </a:tc>
                <a:tc hMerge="1">
                  <a:txBody>
                    <a:bodyPr/>
                    <a:lstStyle/>
                    <a:p>
                      <a:endParaRPr lang="en-US"/>
                    </a:p>
                  </a:txBody>
                  <a:tcPr/>
                </a:tc>
                <a:tc hMerge="1">
                  <a:txBody>
                    <a:bodyPr/>
                    <a:lstStyle/>
                    <a:p>
                      <a:endParaRPr lang="en-US"/>
                    </a:p>
                  </a:txBody>
                  <a:tcPr/>
                </a:tc>
                <a:tc hMerge="1">
                  <a:txBody>
                    <a:bodyPr/>
                    <a:lstStyle/>
                    <a:p>
                      <a:endParaRPr lang="en-US"/>
                    </a:p>
                  </a:txBody>
                  <a:tcPr/>
                </a:tc>
              </a:tr>
              <a:tr h="271919">
                <a:tc vMerge="1">
                  <a:txBody>
                    <a:bodyPr/>
                    <a:lstStyle/>
                    <a:p>
                      <a:endParaRPr lang="en-US"/>
                    </a:p>
                  </a:txBody>
                  <a:tcPr/>
                </a:tc>
                <a:tc vMerge="1">
                  <a:txBody>
                    <a:bodyPr/>
                    <a:lstStyle/>
                    <a:p>
                      <a:endParaRPr lang="en-US"/>
                    </a:p>
                  </a:txBody>
                  <a:tcPr/>
                </a:tc>
                <a:tc vMerge="1">
                  <a:txBody>
                    <a:bodyPr/>
                    <a:lstStyle/>
                    <a:p>
                      <a:endParaRPr lang="en-US"/>
                    </a:p>
                  </a:txBody>
                  <a:tcPr/>
                </a:tc>
                <a:tc vMerge="1">
                  <a:txBody>
                    <a:bodyPr/>
                    <a:lstStyle/>
                    <a:p>
                      <a:endParaRPr lang="en-US"/>
                    </a:p>
                  </a:txBody>
                  <a:tcPr/>
                </a:tc>
                <a:tc vMerge="1">
                  <a:txBody>
                    <a:bodyPr/>
                    <a:lstStyle/>
                    <a:p>
                      <a:endParaRPr lang="en-US"/>
                    </a:p>
                  </a:txBody>
                  <a:tcPr/>
                </a:tc>
                <a:tc vMerge="1">
                  <a:txBody>
                    <a:bodyPr/>
                    <a:lstStyle/>
                    <a:p>
                      <a:endParaRPr lang="en-US"/>
                    </a:p>
                  </a:txBody>
                  <a:tcPr/>
                </a:tc>
                <a:tc vMerge="1">
                  <a:txBody>
                    <a:bodyPr/>
                    <a:lstStyle/>
                    <a:p>
                      <a:endParaRPr lang="en-US"/>
                    </a:p>
                  </a:txBody>
                  <a:tcPr/>
                </a:tc>
                <a:tc vMerge="1">
                  <a:txBody>
                    <a:bodyPr/>
                    <a:lstStyle/>
                    <a:p>
                      <a:endParaRPr lang="en-US"/>
                    </a:p>
                  </a:txBody>
                  <a:tcPr/>
                </a:tc>
                <a:tc>
                  <a:txBody>
                    <a:bodyPr/>
                    <a:lstStyle/>
                    <a:p>
                      <a:pPr algn="ctr">
                        <a:lnSpc>
                          <a:spcPct val="115000"/>
                        </a:lnSpc>
                        <a:spcAft>
                          <a:spcPts val="0"/>
                        </a:spcAft>
                      </a:pPr>
                      <a:r>
                        <a:rPr lang="en-US" sz="800" kern="0" dirty="0" err="1" smtClean="0">
                          <a:effectLst/>
                        </a:rPr>
                        <a:t>Quantif</a:t>
                      </a:r>
                      <a:r>
                        <a:rPr lang="en-US" sz="800" kern="0" dirty="0" smtClean="0">
                          <a:effectLst/>
                        </a:rPr>
                        <a:t> ion </a:t>
                      </a:r>
                      <a:r>
                        <a:rPr lang="en-US" sz="800" kern="0" dirty="0">
                          <a:effectLst/>
                        </a:rPr>
                        <a:t>type</a:t>
                      </a:r>
                      <a:endParaRPr lang="en-US" sz="800" b="1" kern="0" dirty="0">
                        <a:solidFill>
                          <a:srgbClr val="000000"/>
                        </a:solidFill>
                        <a:effectLst/>
                        <a:latin typeface="Calibri" panose="020F0502020204030204" pitchFamily="34" charset="0"/>
                        <a:ea typeface="Calibri" panose="020F0502020204030204" pitchFamily="34" charset="0"/>
                      </a:endParaRPr>
                    </a:p>
                  </a:txBody>
                  <a:tcPr marL="66502" marR="66502" marT="0" marB="0" anchor="ctr"/>
                </a:tc>
                <a:tc>
                  <a:txBody>
                    <a:bodyPr/>
                    <a:lstStyle/>
                    <a:p>
                      <a:pPr algn="ctr">
                        <a:lnSpc>
                          <a:spcPct val="115000"/>
                        </a:lnSpc>
                        <a:spcAft>
                          <a:spcPts val="0"/>
                        </a:spcAft>
                      </a:pPr>
                      <a:r>
                        <a:rPr lang="en-US" sz="800" dirty="0">
                          <a:effectLst/>
                        </a:rPr>
                        <a:t>m/z</a:t>
                      </a:r>
                      <a:endParaRPr lang="en-US" sz="1200" dirty="0">
                        <a:effectLst/>
                      </a:endParaRPr>
                    </a:p>
                    <a:p>
                      <a:pPr algn="ctr">
                        <a:lnSpc>
                          <a:spcPct val="115000"/>
                        </a:lnSpc>
                        <a:spcAft>
                          <a:spcPts val="0"/>
                        </a:spcAft>
                      </a:pPr>
                      <a:r>
                        <a:rPr lang="en-US" sz="800" dirty="0">
                          <a:effectLst/>
                        </a:rPr>
                        <a:t>found</a:t>
                      </a:r>
                      <a:endParaRPr lang="en-US" sz="1200" dirty="0">
                        <a:effectLst/>
                        <a:latin typeface="Times New Roman" panose="02020603050405020304" pitchFamily="18" charset="0"/>
                        <a:ea typeface="Times New Roman" panose="02020603050405020304" pitchFamily="18" charset="0"/>
                      </a:endParaRPr>
                    </a:p>
                  </a:txBody>
                  <a:tcPr marL="66502" marR="66502" marT="0" marB="0" anchor="ctr"/>
                </a:tc>
                <a:tc>
                  <a:txBody>
                    <a:bodyPr/>
                    <a:lstStyle/>
                    <a:p>
                      <a:pPr algn="ctr">
                        <a:lnSpc>
                          <a:spcPct val="115000"/>
                        </a:lnSpc>
                        <a:spcAft>
                          <a:spcPts val="0"/>
                        </a:spcAft>
                      </a:pPr>
                      <a:r>
                        <a:rPr lang="en-US" sz="800">
                          <a:effectLst/>
                          <a:sym typeface="Symbol" panose="05050102010706020507" pitchFamily="18" charset="2"/>
                        </a:rPr>
                        <a:t></a:t>
                      </a:r>
                      <a:r>
                        <a:rPr lang="en-US" sz="800">
                          <a:effectLst/>
                        </a:rPr>
                        <a:t>err</a:t>
                      </a:r>
                      <a:r>
                        <a:rPr lang="en-US" sz="800">
                          <a:effectLst/>
                          <a:sym typeface="Symbol" panose="05050102010706020507" pitchFamily="18" charset="2"/>
                        </a:rPr>
                        <a:t></a:t>
                      </a:r>
                      <a:endParaRPr lang="en-US" sz="1200">
                        <a:effectLst/>
                      </a:endParaRPr>
                    </a:p>
                    <a:p>
                      <a:pPr algn="ctr">
                        <a:lnSpc>
                          <a:spcPct val="115000"/>
                        </a:lnSpc>
                        <a:spcAft>
                          <a:spcPts val="0"/>
                        </a:spcAft>
                      </a:pPr>
                      <a:r>
                        <a:rPr lang="en-US" sz="800">
                          <a:effectLst/>
                        </a:rPr>
                        <a:t>ppm</a:t>
                      </a:r>
                      <a:endParaRPr lang="en-US" sz="1200">
                        <a:effectLst/>
                        <a:latin typeface="Times New Roman" panose="02020603050405020304" pitchFamily="18" charset="0"/>
                        <a:ea typeface="Times New Roman" panose="02020603050405020304" pitchFamily="18" charset="0"/>
                      </a:endParaRPr>
                    </a:p>
                  </a:txBody>
                  <a:tcPr marL="66502" marR="66502" marT="0" marB="0" anchor="ctr"/>
                </a:tc>
                <a:tc>
                  <a:txBody>
                    <a:bodyPr/>
                    <a:lstStyle/>
                    <a:p>
                      <a:pPr algn="ctr">
                        <a:lnSpc>
                          <a:spcPct val="115000"/>
                        </a:lnSpc>
                        <a:spcAft>
                          <a:spcPts val="0"/>
                        </a:spcAft>
                      </a:pPr>
                      <a:r>
                        <a:rPr lang="en-US" sz="800" dirty="0">
                          <a:effectLst/>
                        </a:rPr>
                        <a:t>mS</a:t>
                      </a:r>
                      <a:r>
                        <a:rPr lang="en-US" sz="800" baseline="30000" dirty="0">
                          <a:effectLst/>
                        </a:rPr>
                        <a:t>4</a:t>
                      </a:r>
                      <a:endParaRPr lang="en-US" sz="1200" dirty="0">
                        <a:effectLst/>
                        <a:latin typeface="Times New Roman" panose="02020603050405020304" pitchFamily="18" charset="0"/>
                        <a:ea typeface="Times New Roman" panose="02020603050405020304" pitchFamily="18" charset="0"/>
                      </a:endParaRPr>
                    </a:p>
                  </a:txBody>
                  <a:tcPr marL="66502" marR="66502" marT="0" marB="0" anchor="ctr"/>
                </a:tc>
                <a:tc>
                  <a:txBody>
                    <a:bodyPr/>
                    <a:lstStyle/>
                    <a:p>
                      <a:pPr algn="ctr">
                        <a:lnSpc>
                          <a:spcPct val="115000"/>
                        </a:lnSpc>
                        <a:spcAft>
                          <a:spcPts val="0"/>
                        </a:spcAft>
                      </a:pPr>
                      <a:r>
                        <a:rPr lang="en-US" sz="800">
                          <a:effectLst/>
                        </a:rPr>
                        <a:t>ion type</a:t>
                      </a:r>
                      <a:endParaRPr lang="en-US" sz="1200">
                        <a:effectLst/>
                        <a:latin typeface="Times New Roman" panose="02020603050405020304" pitchFamily="18" charset="0"/>
                        <a:ea typeface="Times New Roman" panose="02020603050405020304" pitchFamily="18" charset="0"/>
                      </a:endParaRPr>
                    </a:p>
                  </a:txBody>
                  <a:tcPr marL="66502" marR="66502" marT="0" marB="0" anchor="ctr"/>
                </a:tc>
                <a:tc>
                  <a:txBody>
                    <a:bodyPr/>
                    <a:lstStyle/>
                    <a:p>
                      <a:pPr algn="ctr">
                        <a:lnSpc>
                          <a:spcPct val="115000"/>
                        </a:lnSpc>
                        <a:spcAft>
                          <a:spcPts val="0"/>
                        </a:spcAft>
                      </a:pPr>
                      <a:r>
                        <a:rPr lang="en-US" sz="800">
                          <a:effectLst/>
                        </a:rPr>
                        <a:t>m/z</a:t>
                      </a:r>
                      <a:endParaRPr lang="en-US" sz="1200">
                        <a:effectLst/>
                      </a:endParaRPr>
                    </a:p>
                    <a:p>
                      <a:pPr algn="ctr">
                        <a:lnSpc>
                          <a:spcPct val="115000"/>
                        </a:lnSpc>
                        <a:spcAft>
                          <a:spcPts val="0"/>
                        </a:spcAft>
                      </a:pPr>
                      <a:r>
                        <a:rPr lang="en-US" sz="800">
                          <a:effectLst/>
                        </a:rPr>
                        <a:t>found</a:t>
                      </a:r>
                      <a:endParaRPr lang="en-US" sz="1200">
                        <a:effectLst/>
                        <a:latin typeface="Times New Roman" panose="02020603050405020304" pitchFamily="18" charset="0"/>
                        <a:ea typeface="Times New Roman" panose="02020603050405020304" pitchFamily="18" charset="0"/>
                      </a:endParaRPr>
                    </a:p>
                  </a:txBody>
                  <a:tcPr marL="66502" marR="66502" marT="0" marB="0" anchor="ctr"/>
                </a:tc>
                <a:tc>
                  <a:txBody>
                    <a:bodyPr/>
                    <a:lstStyle/>
                    <a:p>
                      <a:pPr algn="ctr">
                        <a:lnSpc>
                          <a:spcPct val="115000"/>
                        </a:lnSpc>
                        <a:spcAft>
                          <a:spcPts val="0"/>
                        </a:spcAft>
                      </a:pPr>
                      <a:r>
                        <a:rPr lang="en-US" sz="800">
                          <a:effectLst/>
                          <a:sym typeface="Symbol" panose="05050102010706020507" pitchFamily="18" charset="2"/>
                        </a:rPr>
                        <a:t></a:t>
                      </a:r>
                      <a:r>
                        <a:rPr lang="de-DE" sz="800">
                          <a:effectLst/>
                        </a:rPr>
                        <a:t>err</a:t>
                      </a:r>
                      <a:r>
                        <a:rPr lang="en-US" sz="800">
                          <a:effectLst/>
                          <a:sym typeface="Symbol" panose="05050102010706020507" pitchFamily="18" charset="2"/>
                        </a:rPr>
                        <a:t></a:t>
                      </a:r>
                      <a:endParaRPr lang="en-US" sz="1200">
                        <a:effectLst/>
                      </a:endParaRPr>
                    </a:p>
                    <a:p>
                      <a:pPr algn="ctr">
                        <a:lnSpc>
                          <a:spcPct val="115000"/>
                        </a:lnSpc>
                        <a:spcAft>
                          <a:spcPts val="0"/>
                        </a:spcAft>
                      </a:pPr>
                      <a:r>
                        <a:rPr lang="de-DE" sz="800">
                          <a:effectLst/>
                        </a:rPr>
                        <a:t>ppm</a:t>
                      </a:r>
                      <a:endParaRPr lang="en-US" sz="1200">
                        <a:effectLst/>
                        <a:latin typeface="Times New Roman" panose="02020603050405020304" pitchFamily="18" charset="0"/>
                        <a:ea typeface="Times New Roman" panose="02020603050405020304" pitchFamily="18" charset="0"/>
                      </a:endParaRPr>
                    </a:p>
                  </a:txBody>
                  <a:tcPr marL="66502" marR="66502" marT="0" marB="0" anchor="ctr"/>
                </a:tc>
                <a:tc>
                  <a:txBody>
                    <a:bodyPr/>
                    <a:lstStyle/>
                    <a:p>
                      <a:pPr algn="ctr">
                        <a:lnSpc>
                          <a:spcPct val="115000"/>
                        </a:lnSpc>
                        <a:spcAft>
                          <a:spcPts val="0"/>
                        </a:spcAft>
                      </a:pPr>
                      <a:r>
                        <a:rPr lang="de-DE" sz="800" dirty="0">
                          <a:effectLst/>
                        </a:rPr>
                        <a:t>m</a:t>
                      </a:r>
                      <a:r>
                        <a:rPr lang="en-US" sz="800" dirty="0">
                          <a:effectLst/>
                        </a:rPr>
                        <a:t>S</a:t>
                      </a:r>
                      <a:r>
                        <a:rPr lang="en-US" sz="800" baseline="30000" dirty="0">
                          <a:effectLst/>
                        </a:rPr>
                        <a:t>4</a:t>
                      </a:r>
                      <a:endParaRPr lang="en-US" sz="1200" dirty="0">
                        <a:effectLst/>
                        <a:latin typeface="Times New Roman" panose="02020603050405020304" pitchFamily="18" charset="0"/>
                        <a:ea typeface="Times New Roman" panose="02020603050405020304" pitchFamily="18" charset="0"/>
                      </a:endParaRPr>
                    </a:p>
                  </a:txBody>
                  <a:tcPr marL="66502" marR="66502" marT="0" marB="0" anchor="ctr"/>
                </a:tc>
              </a:tr>
              <a:tr h="140208">
                <a:tc>
                  <a:txBody>
                    <a:bodyPr/>
                    <a:lstStyle/>
                    <a:p>
                      <a:pPr algn="ctr">
                        <a:lnSpc>
                          <a:spcPct val="115000"/>
                        </a:lnSpc>
                        <a:spcAft>
                          <a:spcPts val="0"/>
                        </a:spcAft>
                      </a:pPr>
                      <a:r>
                        <a:rPr lang="en-US" sz="800" dirty="0">
                          <a:effectLst/>
                        </a:rPr>
                        <a:t>2</a:t>
                      </a:r>
                      <a:endParaRPr lang="en-US" sz="1200" dirty="0">
                        <a:effectLst/>
                        <a:latin typeface="Times New Roman" panose="02020603050405020304" pitchFamily="18" charset="0"/>
                        <a:ea typeface="Times New Roman" panose="02020603050405020304" pitchFamily="18" charset="0"/>
                      </a:endParaRPr>
                    </a:p>
                  </a:txBody>
                  <a:tcPr marL="66502" marR="66502" marT="0" marB="0" anchor="ctr"/>
                </a:tc>
                <a:tc>
                  <a:txBody>
                    <a:bodyPr/>
                    <a:lstStyle/>
                    <a:p>
                      <a:pPr>
                        <a:lnSpc>
                          <a:spcPct val="115000"/>
                        </a:lnSpc>
                        <a:spcAft>
                          <a:spcPts val="0"/>
                        </a:spcAft>
                      </a:pPr>
                      <a:r>
                        <a:rPr lang="en-US" sz="800" dirty="0">
                          <a:effectLst/>
                        </a:rPr>
                        <a:t>Guanosine</a:t>
                      </a:r>
                      <a:endParaRPr lang="en-US" sz="1200" dirty="0">
                        <a:effectLst/>
                        <a:latin typeface="Times New Roman" panose="02020603050405020304" pitchFamily="18" charset="0"/>
                        <a:ea typeface="Times New Roman" panose="02020603050405020304" pitchFamily="18" charset="0"/>
                      </a:endParaRPr>
                    </a:p>
                  </a:txBody>
                  <a:tcPr marL="66502" marR="66502" marT="0" marB="0" anchor="ctr"/>
                </a:tc>
                <a:tc>
                  <a:txBody>
                    <a:bodyPr/>
                    <a:lstStyle/>
                    <a:p>
                      <a:pPr algn="ctr">
                        <a:lnSpc>
                          <a:spcPct val="115000"/>
                        </a:lnSpc>
                        <a:spcAft>
                          <a:spcPts val="0"/>
                        </a:spcAft>
                      </a:pPr>
                      <a:r>
                        <a:rPr lang="en-US" sz="800" dirty="0">
                          <a:effectLst/>
                        </a:rPr>
                        <a:t>S</a:t>
                      </a:r>
                      <a:endParaRPr lang="en-US" sz="1200" dirty="0">
                        <a:effectLst/>
                        <a:latin typeface="Times New Roman" panose="02020603050405020304" pitchFamily="18" charset="0"/>
                        <a:ea typeface="Times New Roman" panose="02020603050405020304" pitchFamily="18" charset="0"/>
                      </a:endParaRPr>
                    </a:p>
                  </a:txBody>
                  <a:tcPr marL="66502" marR="66502" marT="0" marB="0" anchor="ctr"/>
                </a:tc>
                <a:tc>
                  <a:txBody>
                    <a:bodyPr/>
                    <a:lstStyle/>
                    <a:p>
                      <a:pPr algn="ctr">
                        <a:lnSpc>
                          <a:spcPct val="115000"/>
                        </a:lnSpc>
                        <a:spcAft>
                          <a:spcPts val="0"/>
                        </a:spcAft>
                      </a:pPr>
                      <a:r>
                        <a:rPr lang="en-US" sz="800" dirty="0">
                          <a:effectLst/>
                        </a:rPr>
                        <a:t>-</a:t>
                      </a:r>
                      <a:endParaRPr lang="en-US" sz="1200" dirty="0">
                        <a:effectLst/>
                        <a:latin typeface="Times New Roman" panose="02020603050405020304" pitchFamily="18" charset="0"/>
                        <a:ea typeface="Times New Roman" panose="02020603050405020304" pitchFamily="18" charset="0"/>
                      </a:endParaRPr>
                    </a:p>
                  </a:txBody>
                  <a:tcPr marL="66502" marR="66502" marT="0" marB="0" anchor="ctr"/>
                </a:tc>
                <a:tc>
                  <a:txBody>
                    <a:bodyPr/>
                    <a:lstStyle/>
                    <a:p>
                      <a:pPr algn="ctr">
                        <a:lnSpc>
                          <a:spcPct val="115000"/>
                        </a:lnSpc>
                        <a:spcAft>
                          <a:spcPts val="0"/>
                        </a:spcAft>
                      </a:pPr>
                      <a:r>
                        <a:rPr lang="en-US" sz="800" dirty="0">
                          <a:effectLst/>
                        </a:rPr>
                        <a:t>C</a:t>
                      </a:r>
                      <a:r>
                        <a:rPr lang="en-US" sz="800" baseline="-25000" dirty="0">
                          <a:effectLst/>
                        </a:rPr>
                        <a:t>10</a:t>
                      </a:r>
                      <a:r>
                        <a:rPr lang="en-US" sz="800" dirty="0">
                          <a:effectLst/>
                        </a:rPr>
                        <a:t>H</a:t>
                      </a:r>
                      <a:r>
                        <a:rPr lang="en-US" sz="800" baseline="-25000" dirty="0">
                          <a:effectLst/>
                        </a:rPr>
                        <a:t>13</a:t>
                      </a:r>
                      <a:r>
                        <a:rPr lang="en-US" sz="800" dirty="0">
                          <a:effectLst/>
                        </a:rPr>
                        <a:t>N</a:t>
                      </a:r>
                      <a:r>
                        <a:rPr lang="en-US" sz="800" baseline="-25000" dirty="0">
                          <a:effectLst/>
                        </a:rPr>
                        <a:t>5</a:t>
                      </a:r>
                      <a:r>
                        <a:rPr lang="en-US" sz="800" dirty="0">
                          <a:effectLst/>
                        </a:rPr>
                        <a:t>O</a:t>
                      </a:r>
                      <a:r>
                        <a:rPr lang="en-US" sz="800" baseline="-25000" dirty="0">
                          <a:effectLst/>
                        </a:rPr>
                        <a:t>5</a:t>
                      </a:r>
                      <a:endParaRPr lang="en-US" sz="1200" dirty="0">
                        <a:effectLst/>
                        <a:latin typeface="Times New Roman" panose="02020603050405020304" pitchFamily="18" charset="0"/>
                        <a:ea typeface="Times New Roman" panose="02020603050405020304" pitchFamily="18" charset="0"/>
                      </a:endParaRPr>
                    </a:p>
                  </a:txBody>
                  <a:tcPr marL="66502" marR="66502" marT="0" marB="0" anchor="ctr"/>
                </a:tc>
                <a:tc>
                  <a:txBody>
                    <a:bodyPr/>
                    <a:lstStyle/>
                    <a:p>
                      <a:pPr algn="ctr">
                        <a:lnSpc>
                          <a:spcPct val="115000"/>
                        </a:lnSpc>
                        <a:spcAft>
                          <a:spcPts val="0"/>
                        </a:spcAft>
                      </a:pPr>
                      <a:r>
                        <a:rPr lang="en-US" sz="800" dirty="0">
                          <a:effectLst/>
                        </a:rPr>
                        <a:t>46</a:t>
                      </a:r>
                      <a:endParaRPr lang="en-US" sz="1200" dirty="0">
                        <a:effectLst/>
                        <a:latin typeface="Times New Roman" panose="02020603050405020304" pitchFamily="18" charset="0"/>
                        <a:ea typeface="Times New Roman" panose="02020603050405020304" pitchFamily="18" charset="0"/>
                      </a:endParaRPr>
                    </a:p>
                  </a:txBody>
                  <a:tcPr marL="66502" marR="66502" marT="0" marB="0" anchor="ctr"/>
                </a:tc>
                <a:tc>
                  <a:txBody>
                    <a:bodyPr/>
                    <a:lstStyle/>
                    <a:p>
                      <a:pPr algn="ctr">
                        <a:lnSpc>
                          <a:spcPct val="115000"/>
                        </a:lnSpc>
                        <a:spcAft>
                          <a:spcPts val="0"/>
                        </a:spcAft>
                      </a:pPr>
                      <a:endParaRPr lang="en-US" sz="800" dirty="0">
                        <a:solidFill>
                          <a:schemeClr val="tx1"/>
                        </a:solidFill>
                        <a:effectLst/>
                        <a:latin typeface="Times New Roman" panose="02020603050405020304" pitchFamily="18" charset="0"/>
                        <a:ea typeface="Times New Roman" panose="02020603050405020304" pitchFamily="18" charset="0"/>
                      </a:endParaRPr>
                    </a:p>
                  </a:txBody>
                  <a:tcPr marL="66502" marR="66502" marT="0" marB="0" anchor="ctr"/>
                </a:tc>
                <a:tc>
                  <a:txBody>
                    <a:bodyPr/>
                    <a:lstStyle/>
                    <a:p>
                      <a:pPr algn="ctr">
                        <a:lnSpc>
                          <a:spcPct val="115000"/>
                        </a:lnSpc>
                        <a:spcAft>
                          <a:spcPts val="0"/>
                        </a:spcAft>
                      </a:pPr>
                      <a:r>
                        <a:rPr lang="de-DE" sz="800" dirty="0" smtClean="0">
                          <a:solidFill>
                            <a:schemeClr val="tx1"/>
                          </a:solidFill>
                          <a:effectLst/>
                          <a:latin typeface="Times New Roman" panose="02020603050405020304" pitchFamily="18" charset="0"/>
                          <a:ea typeface="Times New Roman" panose="02020603050405020304" pitchFamily="18" charset="0"/>
                        </a:rPr>
                        <a:t>6</a:t>
                      </a:r>
                      <a:endParaRPr lang="en-US" sz="800" dirty="0">
                        <a:solidFill>
                          <a:schemeClr val="tx1"/>
                        </a:solidFill>
                        <a:effectLst/>
                        <a:latin typeface="Times New Roman" panose="02020603050405020304" pitchFamily="18" charset="0"/>
                        <a:ea typeface="Times New Roman" panose="02020603050405020304" pitchFamily="18" charset="0"/>
                      </a:endParaRPr>
                    </a:p>
                  </a:txBody>
                  <a:tcPr marL="66502" marR="66502" marT="0" marB="0" anchor="ctr"/>
                </a:tc>
                <a:tc>
                  <a:txBody>
                    <a:bodyPr/>
                    <a:lstStyle/>
                    <a:p>
                      <a:pPr algn="ctr">
                        <a:lnSpc>
                          <a:spcPct val="115000"/>
                        </a:lnSpc>
                        <a:spcAft>
                          <a:spcPts val="0"/>
                        </a:spcAft>
                      </a:pPr>
                      <a:r>
                        <a:rPr lang="en-US" sz="800" dirty="0">
                          <a:effectLst/>
                        </a:rPr>
                        <a:t>[M+H]</a:t>
                      </a:r>
                      <a:r>
                        <a:rPr lang="en-US" sz="800" baseline="30000" dirty="0">
                          <a:effectLst/>
                        </a:rPr>
                        <a:t>+</a:t>
                      </a:r>
                      <a:endParaRPr lang="en-US" sz="1200" dirty="0">
                        <a:effectLst/>
                        <a:latin typeface="Times New Roman" panose="02020603050405020304" pitchFamily="18" charset="0"/>
                        <a:ea typeface="Times New Roman" panose="02020603050405020304" pitchFamily="18" charset="0"/>
                      </a:endParaRPr>
                    </a:p>
                  </a:txBody>
                  <a:tcPr marL="66502" marR="66502" marT="0" marB="0" anchor="ctr"/>
                </a:tc>
                <a:tc>
                  <a:txBody>
                    <a:bodyPr/>
                    <a:lstStyle/>
                    <a:p>
                      <a:pPr algn="ctr">
                        <a:lnSpc>
                          <a:spcPct val="115000"/>
                        </a:lnSpc>
                        <a:spcAft>
                          <a:spcPts val="0"/>
                        </a:spcAft>
                      </a:pPr>
                      <a:r>
                        <a:rPr lang="en-US" sz="800" dirty="0">
                          <a:effectLst/>
                        </a:rPr>
                        <a:t>284.0972</a:t>
                      </a:r>
                      <a:endParaRPr lang="en-US" sz="1200" dirty="0">
                        <a:effectLst/>
                        <a:latin typeface="Times New Roman" panose="02020603050405020304" pitchFamily="18" charset="0"/>
                        <a:ea typeface="Times New Roman" panose="02020603050405020304" pitchFamily="18" charset="0"/>
                      </a:endParaRPr>
                    </a:p>
                  </a:txBody>
                  <a:tcPr marL="66502" marR="66502" marT="0" marB="0" anchor="ctr"/>
                </a:tc>
                <a:tc>
                  <a:txBody>
                    <a:bodyPr/>
                    <a:lstStyle/>
                    <a:p>
                      <a:pPr algn="ctr">
                        <a:lnSpc>
                          <a:spcPct val="115000"/>
                        </a:lnSpc>
                        <a:spcAft>
                          <a:spcPts val="0"/>
                        </a:spcAft>
                      </a:pPr>
                      <a:r>
                        <a:rPr lang="en-US" sz="800" dirty="0">
                          <a:effectLst/>
                        </a:rPr>
                        <a:t>6.2</a:t>
                      </a:r>
                      <a:endParaRPr lang="en-US" sz="1200" dirty="0">
                        <a:effectLst/>
                        <a:latin typeface="Times New Roman" panose="02020603050405020304" pitchFamily="18" charset="0"/>
                        <a:ea typeface="Times New Roman" panose="02020603050405020304" pitchFamily="18" charset="0"/>
                      </a:endParaRPr>
                    </a:p>
                  </a:txBody>
                  <a:tcPr marL="66502" marR="66502" marT="0" marB="0" anchor="ctr"/>
                </a:tc>
                <a:tc>
                  <a:txBody>
                    <a:bodyPr/>
                    <a:lstStyle/>
                    <a:p>
                      <a:pPr algn="ctr">
                        <a:lnSpc>
                          <a:spcPct val="115000"/>
                        </a:lnSpc>
                        <a:spcAft>
                          <a:spcPts val="0"/>
                        </a:spcAft>
                      </a:pPr>
                      <a:r>
                        <a:rPr lang="en-US" sz="800" dirty="0">
                          <a:effectLst/>
                        </a:rPr>
                        <a:t>84</a:t>
                      </a:r>
                      <a:endParaRPr lang="en-US" sz="1200" dirty="0">
                        <a:effectLst/>
                        <a:latin typeface="Times New Roman" panose="02020603050405020304" pitchFamily="18" charset="0"/>
                        <a:ea typeface="Times New Roman" panose="02020603050405020304" pitchFamily="18" charset="0"/>
                      </a:endParaRPr>
                    </a:p>
                  </a:txBody>
                  <a:tcPr marL="66502" marR="66502" marT="0" marB="0" anchor="ctr"/>
                </a:tc>
                <a:tc>
                  <a:txBody>
                    <a:bodyPr/>
                    <a:lstStyle/>
                    <a:p>
                      <a:pPr algn="ctr">
                        <a:lnSpc>
                          <a:spcPct val="115000"/>
                        </a:lnSpc>
                        <a:spcAft>
                          <a:spcPts val="0"/>
                        </a:spcAft>
                      </a:pPr>
                      <a:r>
                        <a:rPr lang="en-US" sz="800" dirty="0">
                          <a:effectLst/>
                        </a:rPr>
                        <a:t>[M-H]</a:t>
                      </a:r>
                      <a:r>
                        <a:rPr lang="en-US" sz="800" baseline="30000" dirty="0">
                          <a:effectLst/>
                        </a:rPr>
                        <a:t>-</a:t>
                      </a:r>
                      <a:endParaRPr lang="en-US" sz="1200" dirty="0">
                        <a:effectLst/>
                        <a:latin typeface="Times New Roman" panose="02020603050405020304" pitchFamily="18" charset="0"/>
                        <a:ea typeface="Times New Roman" panose="02020603050405020304" pitchFamily="18" charset="0"/>
                      </a:endParaRPr>
                    </a:p>
                  </a:txBody>
                  <a:tcPr marL="66502" marR="66502" marT="0" marB="0" anchor="ctr"/>
                </a:tc>
                <a:tc>
                  <a:txBody>
                    <a:bodyPr/>
                    <a:lstStyle/>
                    <a:p>
                      <a:pPr algn="ctr">
                        <a:lnSpc>
                          <a:spcPct val="115000"/>
                        </a:lnSpc>
                        <a:spcAft>
                          <a:spcPts val="0"/>
                        </a:spcAft>
                      </a:pPr>
                      <a:r>
                        <a:rPr lang="en-US" sz="800" dirty="0">
                          <a:effectLst/>
                        </a:rPr>
                        <a:t>282.0838</a:t>
                      </a:r>
                      <a:endParaRPr lang="en-US" sz="1200" dirty="0">
                        <a:effectLst/>
                        <a:latin typeface="Times New Roman" panose="02020603050405020304" pitchFamily="18" charset="0"/>
                        <a:ea typeface="Times New Roman" panose="02020603050405020304" pitchFamily="18" charset="0"/>
                      </a:endParaRPr>
                    </a:p>
                  </a:txBody>
                  <a:tcPr marL="66502" marR="66502" marT="0" marB="0" anchor="ctr"/>
                </a:tc>
                <a:tc>
                  <a:txBody>
                    <a:bodyPr/>
                    <a:lstStyle/>
                    <a:p>
                      <a:pPr algn="ctr">
                        <a:lnSpc>
                          <a:spcPct val="115000"/>
                        </a:lnSpc>
                        <a:spcAft>
                          <a:spcPts val="0"/>
                        </a:spcAft>
                      </a:pPr>
                      <a:r>
                        <a:rPr lang="en-US" sz="800" dirty="0">
                          <a:effectLst/>
                        </a:rPr>
                        <a:t>2.1</a:t>
                      </a:r>
                      <a:endParaRPr lang="en-US" sz="1200" dirty="0">
                        <a:effectLst/>
                        <a:latin typeface="Times New Roman" panose="02020603050405020304" pitchFamily="18" charset="0"/>
                        <a:ea typeface="Times New Roman" panose="02020603050405020304" pitchFamily="18" charset="0"/>
                      </a:endParaRPr>
                    </a:p>
                  </a:txBody>
                  <a:tcPr marL="66502" marR="66502" marT="0" marB="0" anchor="ctr"/>
                </a:tc>
                <a:tc>
                  <a:txBody>
                    <a:bodyPr/>
                    <a:lstStyle/>
                    <a:p>
                      <a:pPr algn="ctr">
                        <a:lnSpc>
                          <a:spcPct val="115000"/>
                        </a:lnSpc>
                        <a:spcAft>
                          <a:spcPts val="0"/>
                        </a:spcAft>
                      </a:pPr>
                      <a:r>
                        <a:rPr lang="en-US" sz="800" dirty="0">
                          <a:effectLst/>
                        </a:rPr>
                        <a:t>29</a:t>
                      </a:r>
                      <a:endParaRPr lang="en-US" sz="1200" dirty="0">
                        <a:effectLst/>
                        <a:latin typeface="Times New Roman" panose="02020603050405020304" pitchFamily="18" charset="0"/>
                        <a:ea typeface="Times New Roman" panose="02020603050405020304" pitchFamily="18" charset="0"/>
                      </a:endParaRPr>
                    </a:p>
                  </a:txBody>
                  <a:tcPr marL="66502" marR="66502" marT="0" marB="0" anchor="ctr"/>
                </a:tc>
              </a:tr>
              <a:tr h="140208">
                <a:tc>
                  <a:txBody>
                    <a:bodyPr/>
                    <a:lstStyle/>
                    <a:p>
                      <a:pPr algn="ctr">
                        <a:lnSpc>
                          <a:spcPct val="115000"/>
                        </a:lnSpc>
                        <a:spcAft>
                          <a:spcPts val="0"/>
                        </a:spcAft>
                      </a:pPr>
                      <a:r>
                        <a:rPr lang="en-US" sz="800" dirty="0">
                          <a:effectLst/>
                        </a:rPr>
                        <a:t>2</a:t>
                      </a:r>
                      <a:endParaRPr lang="en-US" sz="1200" dirty="0">
                        <a:effectLst/>
                        <a:latin typeface="Times New Roman" panose="02020603050405020304" pitchFamily="18" charset="0"/>
                        <a:ea typeface="Times New Roman" panose="02020603050405020304" pitchFamily="18" charset="0"/>
                      </a:endParaRPr>
                    </a:p>
                  </a:txBody>
                  <a:tcPr marL="66502" marR="66502" marT="0" marB="0" anchor="ctr"/>
                </a:tc>
                <a:tc>
                  <a:txBody>
                    <a:bodyPr/>
                    <a:lstStyle/>
                    <a:p>
                      <a:pPr>
                        <a:lnSpc>
                          <a:spcPct val="115000"/>
                        </a:lnSpc>
                        <a:spcAft>
                          <a:spcPts val="0"/>
                        </a:spcAft>
                      </a:pPr>
                      <a:r>
                        <a:rPr lang="en-US" sz="800" dirty="0">
                          <a:effectLst/>
                        </a:rPr>
                        <a:t>Guanosine</a:t>
                      </a:r>
                      <a:endParaRPr lang="en-US" sz="1200" dirty="0">
                        <a:effectLst/>
                        <a:latin typeface="Times New Roman" panose="02020603050405020304" pitchFamily="18" charset="0"/>
                        <a:ea typeface="Times New Roman" panose="02020603050405020304" pitchFamily="18" charset="0"/>
                      </a:endParaRPr>
                    </a:p>
                  </a:txBody>
                  <a:tcPr marL="66502" marR="66502" marT="0" marB="0" anchor="ctr"/>
                </a:tc>
                <a:tc>
                  <a:txBody>
                    <a:bodyPr/>
                    <a:lstStyle/>
                    <a:p>
                      <a:pPr algn="ctr">
                        <a:lnSpc>
                          <a:spcPct val="115000"/>
                        </a:lnSpc>
                        <a:spcAft>
                          <a:spcPts val="0"/>
                        </a:spcAft>
                      </a:pPr>
                      <a:r>
                        <a:rPr lang="en-US" sz="800" dirty="0" smtClean="0">
                          <a:effectLst/>
                        </a:rPr>
                        <a:t>Complete structural identification by LCMS similarity to authentic reference standard</a:t>
                      </a:r>
                      <a:endParaRPr lang="en-US" sz="1200" dirty="0">
                        <a:effectLst/>
                        <a:latin typeface="Times New Roman" panose="02020603050405020304" pitchFamily="18" charset="0"/>
                        <a:ea typeface="Times New Roman" panose="02020603050405020304" pitchFamily="18" charset="0"/>
                      </a:endParaRPr>
                    </a:p>
                  </a:txBody>
                  <a:tcPr marL="66502" marR="66502" marT="0" marB="0" anchor="ctr"/>
                </a:tc>
                <a:tc>
                  <a:txBody>
                    <a:bodyPr/>
                    <a:lstStyle/>
                    <a:p>
                      <a:pPr algn="ctr">
                        <a:lnSpc>
                          <a:spcPct val="115000"/>
                        </a:lnSpc>
                        <a:spcAft>
                          <a:spcPts val="0"/>
                        </a:spcAft>
                      </a:pPr>
                      <a:r>
                        <a:rPr lang="en-US" sz="800" dirty="0">
                          <a:effectLst/>
                        </a:rPr>
                        <a:t>-</a:t>
                      </a:r>
                      <a:endParaRPr lang="en-US" sz="1200" dirty="0">
                        <a:effectLst/>
                        <a:latin typeface="Times New Roman" panose="02020603050405020304" pitchFamily="18" charset="0"/>
                        <a:ea typeface="Times New Roman" panose="02020603050405020304" pitchFamily="18" charset="0"/>
                      </a:endParaRPr>
                    </a:p>
                  </a:txBody>
                  <a:tcPr marL="66502" marR="66502" marT="0" marB="0" anchor="ctr"/>
                </a:tc>
                <a:tc>
                  <a:txBody>
                    <a:bodyPr/>
                    <a:lstStyle/>
                    <a:p>
                      <a:pPr algn="ctr">
                        <a:lnSpc>
                          <a:spcPct val="115000"/>
                        </a:lnSpc>
                        <a:spcAft>
                          <a:spcPts val="0"/>
                        </a:spcAft>
                      </a:pPr>
                      <a:r>
                        <a:rPr lang="en-US" sz="800" dirty="0" err="1" smtClean="0">
                          <a:effectLst/>
                        </a:rPr>
                        <a:t>Characterisation</a:t>
                      </a:r>
                      <a:r>
                        <a:rPr lang="en-US" sz="800" dirty="0" smtClean="0">
                          <a:effectLst/>
                        </a:rPr>
                        <a:t> by Sum formula</a:t>
                      </a:r>
                      <a:endParaRPr lang="en-US" sz="1200" dirty="0">
                        <a:effectLst/>
                        <a:latin typeface="Times New Roman" panose="02020603050405020304" pitchFamily="18" charset="0"/>
                        <a:ea typeface="Times New Roman" panose="02020603050405020304" pitchFamily="18" charset="0"/>
                      </a:endParaRPr>
                    </a:p>
                  </a:txBody>
                  <a:tcPr marL="66502" marR="66502" marT="0" marB="0" anchor="ctr"/>
                </a:tc>
                <a:tc>
                  <a:txBody>
                    <a:bodyPr/>
                    <a:lstStyle/>
                    <a:p>
                      <a:pPr algn="ctr">
                        <a:lnSpc>
                          <a:spcPct val="115000"/>
                        </a:lnSpc>
                        <a:spcAft>
                          <a:spcPts val="0"/>
                        </a:spcAft>
                      </a:pPr>
                      <a:r>
                        <a:rPr lang="en-US" sz="800" dirty="0" err="1" smtClean="0">
                          <a:effectLst/>
                        </a:rPr>
                        <a:t>Characterisation</a:t>
                      </a:r>
                      <a:r>
                        <a:rPr lang="en-US" sz="800" dirty="0" smtClean="0">
                          <a:effectLst/>
                        </a:rPr>
                        <a:t> by LC RT value</a:t>
                      </a:r>
                      <a:endParaRPr lang="en-US" sz="1200" dirty="0">
                        <a:effectLst/>
                        <a:latin typeface="Times New Roman" panose="02020603050405020304" pitchFamily="18" charset="0"/>
                        <a:ea typeface="Times New Roman" panose="02020603050405020304" pitchFamily="18" charset="0"/>
                      </a:endParaRPr>
                    </a:p>
                  </a:txBody>
                  <a:tcPr marL="66502" marR="66502" marT="0" marB="0" anchor="ctr"/>
                </a:tc>
                <a:tc>
                  <a:txBody>
                    <a:bodyPr/>
                    <a:lstStyle/>
                    <a:p>
                      <a:pPr algn="ctr">
                        <a:lnSpc>
                          <a:spcPct val="115000"/>
                        </a:lnSpc>
                        <a:spcAft>
                          <a:spcPts val="0"/>
                        </a:spcAft>
                      </a:pPr>
                      <a:endParaRPr lang="en-US" sz="1200" dirty="0">
                        <a:effectLst/>
                        <a:latin typeface="Times New Roman" panose="02020603050405020304" pitchFamily="18" charset="0"/>
                        <a:ea typeface="Times New Roman" panose="02020603050405020304" pitchFamily="18" charset="0"/>
                      </a:endParaRPr>
                    </a:p>
                  </a:txBody>
                  <a:tcPr marL="66502" marR="66502" marT="0" marB="0" anchor="ctr"/>
                </a:tc>
                <a:tc>
                  <a:txBody>
                    <a:bodyPr/>
                    <a:lstStyle/>
                    <a:p>
                      <a:pPr algn="ctr">
                        <a:lnSpc>
                          <a:spcPct val="115000"/>
                        </a:lnSpc>
                        <a:spcAft>
                          <a:spcPts val="0"/>
                        </a:spcAft>
                      </a:pPr>
                      <a:endParaRPr lang="en-US" sz="1200" dirty="0">
                        <a:effectLst/>
                        <a:latin typeface="Times New Roman" panose="02020603050405020304" pitchFamily="18" charset="0"/>
                        <a:ea typeface="Times New Roman" panose="02020603050405020304" pitchFamily="18" charset="0"/>
                      </a:endParaRPr>
                    </a:p>
                  </a:txBody>
                  <a:tcPr marL="66502" marR="66502" marT="0" marB="0" anchor="ctr"/>
                </a:tc>
                <a:tc>
                  <a:txBody>
                    <a:bodyPr/>
                    <a:lstStyle/>
                    <a:p>
                      <a:pPr algn="ctr">
                        <a:lnSpc>
                          <a:spcPct val="115000"/>
                        </a:lnSpc>
                        <a:spcAft>
                          <a:spcPts val="0"/>
                        </a:spcAft>
                      </a:pPr>
                      <a:r>
                        <a:rPr lang="en-US" sz="800" dirty="0" err="1" smtClean="0">
                          <a:effectLst/>
                        </a:rPr>
                        <a:t>Characterisation</a:t>
                      </a:r>
                      <a:r>
                        <a:rPr lang="en-US" sz="800" dirty="0" smtClean="0">
                          <a:effectLst/>
                        </a:rPr>
                        <a:t> by collision induced dissociation (CID) MS with mass and isotope pattern of quasi-molecular fragment ion in </a:t>
                      </a:r>
                      <a:r>
                        <a:rPr lang="en-US" sz="800" b="1" dirty="0" smtClean="0">
                          <a:effectLst/>
                        </a:rPr>
                        <a:t>positive</a:t>
                      </a:r>
                      <a:r>
                        <a:rPr lang="en-US" sz="800" dirty="0" smtClean="0">
                          <a:effectLst/>
                        </a:rPr>
                        <a:t> ESI mode</a:t>
                      </a:r>
                      <a:endParaRPr lang="en-US" sz="1200" dirty="0">
                        <a:effectLst/>
                        <a:latin typeface="Times New Roman" panose="02020603050405020304" pitchFamily="18" charset="0"/>
                        <a:ea typeface="Times New Roman" panose="02020603050405020304" pitchFamily="18" charset="0"/>
                      </a:endParaRPr>
                    </a:p>
                  </a:txBody>
                  <a:tcPr marL="66502" marR="66502" marT="0" marB="0" anchor="ctr"/>
                </a:tc>
                <a:tc>
                  <a:txBody>
                    <a:bodyPr/>
                    <a:lstStyle/>
                    <a:p>
                      <a:pPr algn="ctr">
                        <a:lnSpc>
                          <a:spcPct val="115000"/>
                        </a:lnSpc>
                        <a:spcAft>
                          <a:spcPts val="0"/>
                        </a:spcAft>
                      </a:pPr>
                      <a:r>
                        <a:rPr lang="en-US" sz="800" dirty="0" err="1" smtClean="0">
                          <a:effectLst/>
                        </a:rPr>
                        <a:t>Characterisation</a:t>
                      </a:r>
                      <a:r>
                        <a:rPr lang="en-US" sz="800" dirty="0" smtClean="0">
                          <a:effectLst/>
                        </a:rPr>
                        <a:t> by m/z value in MS2</a:t>
                      </a:r>
                      <a:endParaRPr lang="en-US" sz="1200" dirty="0">
                        <a:effectLst/>
                        <a:latin typeface="Times New Roman" panose="02020603050405020304" pitchFamily="18" charset="0"/>
                        <a:ea typeface="Times New Roman" panose="02020603050405020304" pitchFamily="18" charset="0"/>
                      </a:endParaRPr>
                    </a:p>
                  </a:txBody>
                  <a:tcPr marL="66502" marR="66502" marT="0" marB="0" anchor="ctr"/>
                </a:tc>
                <a:tc>
                  <a:txBody>
                    <a:bodyPr/>
                    <a:lstStyle/>
                    <a:p>
                      <a:pPr algn="ctr">
                        <a:lnSpc>
                          <a:spcPct val="115000"/>
                        </a:lnSpc>
                        <a:spcAft>
                          <a:spcPts val="0"/>
                        </a:spcAft>
                      </a:pPr>
                      <a:r>
                        <a:rPr lang="en-US" sz="800" dirty="0">
                          <a:effectLst/>
                        </a:rPr>
                        <a:t>6.2</a:t>
                      </a:r>
                      <a:endParaRPr lang="en-US" sz="1200" dirty="0">
                        <a:effectLst/>
                        <a:latin typeface="Times New Roman" panose="02020603050405020304" pitchFamily="18" charset="0"/>
                        <a:ea typeface="Times New Roman" panose="02020603050405020304" pitchFamily="18" charset="0"/>
                      </a:endParaRPr>
                    </a:p>
                  </a:txBody>
                  <a:tcPr marL="66502" marR="66502" marT="0" marB="0" anchor="ctr"/>
                </a:tc>
                <a:tc>
                  <a:txBody>
                    <a:bodyPr/>
                    <a:lstStyle/>
                    <a:p>
                      <a:pPr algn="ctr">
                        <a:lnSpc>
                          <a:spcPct val="115000"/>
                        </a:lnSpc>
                        <a:spcAft>
                          <a:spcPts val="0"/>
                        </a:spcAft>
                      </a:pPr>
                      <a:r>
                        <a:rPr lang="en-US" sz="800" dirty="0">
                          <a:effectLst/>
                        </a:rPr>
                        <a:t>84</a:t>
                      </a:r>
                      <a:endParaRPr lang="en-US" sz="1200" dirty="0">
                        <a:effectLst/>
                        <a:latin typeface="Times New Roman" panose="02020603050405020304" pitchFamily="18" charset="0"/>
                        <a:ea typeface="Times New Roman" panose="02020603050405020304" pitchFamily="18" charset="0"/>
                      </a:endParaRPr>
                    </a:p>
                  </a:txBody>
                  <a:tcPr marL="66502" marR="66502" marT="0" marB="0" anchor="ctr"/>
                </a:tc>
                <a:tc>
                  <a:txBody>
                    <a:bodyPr/>
                    <a:lstStyle/>
                    <a:p>
                      <a:pPr algn="ctr">
                        <a:lnSpc>
                          <a:spcPct val="115000"/>
                        </a:lnSpc>
                        <a:spcAft>
                          <a:spcPts val="0"/>
                        </a:spcAft>
                      </a:pPr>
                      <a:r>
                        <a:rPr lang="en-US" sz="800" dirty="0" err="1" smtClean="0">
                          <a:effectLst/>
                        </a:rPr>
                        <a:t>Characterisation</a:t>
                      </a:r>
                      <a:r>
                        <a:rPr lang="en-US" sz="800" dirty="0" smtClean="0">
                          <a:effectLst/>
                        </a:rPr>
                        <a:t> by collision induced dissociation (CID) MS with mass and isotope pattern of quasi-molecular fragment ion in </a:t>
                      </a:r>
                      <a:r>
                        <a:rPr lang="en-US" sz="800" b="1" dirty="0" smtClean="0">
                          <a:effectLst/>
                        </a:rPr>
                        <a:t>negative </a:t>
                      </a:r>
                      <a:r>
                        <a:rPr lang="en-US" sz="800" dirty="0" smtClean="0">
                          <a:effectLst/>
                        </a:rPr>
                        <a:t>ESI mode</a:t>
                      </a:r>
                      <a:endParaRPr lang="en-US" sz="1200" dirty="0">
                        <a:effectLst/>
                        <a:latin typeface="Times New Roman" panose="02020603050405020304" pitchFamily="18" charset="0"/>
                        <a:ea typeface="Times New Roman" panose="02020603050405020304" pitchFamily="18" charset="0"/>
                      </a:endParaRPr>
                    </a:p>
                  </a:txBody>
                  <a:tcPr marL="66502" marR="66502" marT="0" marB="0" anchor="ctr"/>
                </a:tc>
                <a:tc>
                  <a:txBody>
                    <a:bodyPr/>
                    <a:lstStyle/>
                    <a:p>
                      <a:pPr algn="ctr">
                        <a:lnSpc>
                          <a:spcPct val="115000"/>
                        </a:lnSpc>
                        <a:spcAft>
                          <a:spcPts val="0"/>
                        </a:spcAft>
                      </a:pPr>
                      <a:r>
                        <a:rPr lang="en-US" sz="800" dirty="0" err="1" smtClean="0">
                          <a:effectLst/>
                          <a:latin typeface="Times New Roman" panose="02020603050405020304" pitchFamily="18" charset="0"/>
                          <a:ea typeface="Times New Roman" panose="02020603050405020304" pitchFamily="18" charset="0"/>
                        </a:rPr>
                        <a:t>Characterisation</a:t>
                      </a:r>
                      <a:r>
                        <a:rPr lang="en-US" sz="800" dirty="0" smtClean="0">
                          <a:effectLst/>
                          <a:latin typeface="Times New Roman" panose="02020603050405020304" pitchFamily="18" charset="0"/>
                          <a:ea typeface="Times New Roman" panose="02020603050405020304" pitchFamily="18" charset="0"/>
                        </a:rPr>
                        <a:t> by m/z value in MS2</a:t>
                      </a:r>
                    </a:p>
                  </a:txBody>
                  <a:tcPr marL="66502" marR="66502" marT="0" marB="0" anchor="ctr"/>
                </a:tc>
                <a:tc>
                  <a:txBody>
                    <a:bodyPr/>
                    <a:lstStyle/>
                    <a:p>
                      <a:pPr algn="ctr">
                        <a:lnSpc>
                          <a:spcPct val="115000"/>
                        </a:lnSpc>
                        <a:spcAft>
                          <a:spcPts val="0"/>
                        </a:spcAft>
                      </a:pPr>
                      <a:r>
                        <a:rPr lang="en-US" sz="800" dirty="0">
                          <a:effectLst/>
                        </a:rPr>
                        <a:t>2.1</a:t>
                      </a:r>
                      <a:endParaRPr lang="en-US" sz="1200" dirty="0">
                        <a:effectLst/>
                        <a:latin typeface="Times New Roman" panose="02020603050405020304" pitchFamily="18" charset="0"/>
                        <a:ea typeface="Times New Roman" panose="02020603050405020304" pitchFamily="18" charset="0"/>
                      </a:endParaRPr>
                    </a:p>
                  </a:txBody>
                  <a:tcPr marL="66502" marR="66502" marT="0" marB="0" anchor="ctr"/>
                </a:tc>
                <a:tc>
                  <a:txBody>
                    <a:bodyPr/>
                    <a:lstStyle/>
                    <a:p>
                      <a:pPr algn="ctr">
                        <a:lnSpc>
                          <a:spcPct val="115000"/>
                        </a:lnSpc>
                        <a:spcAft>
                          <a:spcPts val="0"/>
                        </a:spcAft>
                      </a:pPr>
                      <a:r>
                        <a:rPr lang="en-US" sz="800" dirty="0">
                          <a:effectLst/>
                        </a:rPr>
                        <a:t>29</a:t>
                      </a:r>
                      <a:endParaRPr lang="en-US" sz="1200" dirty="0">
                        <a:effectLst/>
                        <a:latin typeface="Times New Roman" panose="02020603050405020304" pitchFamily="18" charset="0"/>
                        <a:ea typeface="Times New Roman" panose="02020603050405020304" pitchFamily="18" charset="0"/>
                      </a:endParaRPr>
                    </a:p>
                  </a:txBody>
                  <a:tcPr marL="66502" marR="66502" marT="0" marB="0" anchor="ctr"/>
                </a:tc>
              </a:tr>
              <a:tr h="140208">
                <a:tc>
                  <a:txBody>
                    <a:bodyPr/>
                    <a:lstStyle/>
                    <a:p>
                      <a:pPr algn="ctr">
                        <a:lnSpc>
                          <a:spcPct val="115000"/>
                        </a:lnSpc>
                        <a:spcAft>
                          <a:spcPts val="0"/>
                        </a:spcAft>
                      </a:pPr>
                      <a:r>
                        <a:rPr lang="en-US" sz="800" dirty="0" smtClean="0">
                          <a:effectLst/>
                        </a:rPr>
                        <a:t>20</a:t>
                      </a:r>
                      <a:endParaRPr lang="en-US" sz="1200" dirty="0">
                        <a:effectLst/>
                        <a:latin typeface="Times New Roman" panose="02020603050405020304" pitchFamily="18" charset="0"/>
                        <a:ea typeface="Times New Roman" panose="02020603050405020304" pitchFamily="18" charset="0"/>
                      </a:endParaRPr>
                    </a:p>
                  </a:txBody>
                  <a:tcPr marL="66502" marR="66502" marT="0" marB="0" anchor="ctr"/>
                </a:tc>
                <a:tc>
                  <a:txBody>
                    <a:bodyPr/>
                    <a:lstStyle/>
                    <a:p>
                      <a:pPr>
                        <a:lnSpc>
                          <a:spcPct val="115000"/>
                        </a:lnSpc>
                        <a:spcAft>
                          <a:spcPts val="0"/>
                        </a:spcAft>
                      </a:pPr>
                      <a:r>
                        <a:rPr lang="en-US" sz="800" dirty="0">
                          <a:effectLst/>
                          <a:latin typeface="Arial" panose="020B0604020202020204" pitchFamily="34" charset="0"/>
                          <a:ea typeface="Times New Roman" panose="02020603050405020304" pitchFamily="18" charset="0"/>
                        </a:rPr>
                        <a:t>H-Val-</a:t>
                      </a:r>
                      <a:r>
                        <a:rPr lang="en-US" sz="800" dirty="0" err="1">
                          <a:effectLst/>
                          <a:latin typeface="Arial" panose="020B0604020202020204" pitchFamily="34" charset="0"/>
                          <a:ea typeface="Times New Roman" panose="02020603050405020304" pitchFamily="18" charset="0"/>
                        </a:rPr>
                        <a:t>Leu</a:t>
                      </a:r>
                      <a:r>
                        <a:rPr lang="en-US" sz="800" dirty="0">
                          <a:effectLst/>
                          <a:latin typeface="Arial" panose="020B0604020202020204" pitchFamily="34" charset="0"/>
                          <a:ea typeface="Times New Roman" panose="02020603050405020304" pitchFamily="18" charset="0"/>
                        </a:rPr>
                        <a:t>-OH</a:t>
                      </a:r>
                      <a:endParaRPr lang="en-US" sz="1200" dirty="0">
                        <a:effectLst/>
                        <a:latin typeface="Times New Roman" panose="02020603050405020304" pitchFamily="18" charset="0"/>
                        <a:ea typeface="Times New Roman" panose="02020603050405020304" pitchFamily="18" charset="0"/>
                      </a:endParaRPr>
                    </a:p>
                  </a:txBody>
                  <a:tcPr marL="68580" marR="68580" marT="0" marB="0" anchor="ctr"/>
                </a:tc>
                <a:tc>
                  <a:txBody>
                    <a:bodyPr/>
                    <a:lstStyle/>
                    <a:p>
                      <a:pPr algn="ctr">
                        <a:lnSpc>
                          <a:spcPct val="115000"/>
                        </a:lnSpc>
                        <a:spcAft>
                          <a:spcPts val="0"/>
                        </a:spcAft>
                      </a:pPr>
                      <a:r>
                        <a:rPr lang="en-US" sz="800" dirty="0">
                          <a:effectLst/>
                          <a:latin typeface="Arial" panose="020B0604020202020204" pitchFamily="34" charset="0"/>
                          <a:ea typeface="Times New Roman" panose="02020603050405020304" pitchFamily="18" charset="0"/>
                        </a:rPr>
                        <a:t>S,L</a:t>
                      </a:r>
                      <a:endParaRPr lang="en-US" sz="1200" dirty="0">
                        <a:effectLst/>
                        <a:latin typeface="Times New Roman" panose="02020603050405020304" pitchFamily="18" charset="0"/>
                        <a:ea typeface="Times New Roman" panose="02020603050405020304" pitchFamily="18" charset="0"/>
                      </a:endParaRPr>
                    </a:p>
                  </a:txBody>
                  <a:tcPr marL="68580" marR="68580" marT="0" marB="0" anchor="ctr"/>
                </a:tc>
                <a:tc>
                  <a:txBody>
                    <a:bodyPr/>
                    <a:lstStyle/>
                    <a:p>
                      <a:pPr algn="ctr">
                        <a:lnSpc>
                          <a:spcPct val="115000"/>
                        </a:lnSpc>
                        <a:spcAft>
                          <a:spcPts val="0"/>
                        </a:spcAft>
                      </a:pPr>
                      <a:r>
                        <a:rPr lang="en-US" sz="800" dirty="0">
                          <a:effectLst/>
                          <a:latin typeface="Arial" panose="020B0604020202020204" pitchFamily="34" charset="0"/>
                          <a:ea typeface="Times New Roman" panose="02020603050405020304" pitchFamily="18" charset="0"/>
                        </a:rPr>
                        <a:t>(1)</a:t>
                      </a:r>
                      <a:endParaRPr lang="en-US" sz="1200" dirty="0">
                        <a:effectLst/>
                        <a:latin typeface="Times New Roman" panose="02020603050405020304" pitchFamily="18" charset="0"/>
                        <a:ea typeface="Times New Roman" panose="02020603050405020304" pitchFamily="18" charset="0"/>
                      </a:endParaRPr>
                    </a:p>
                  </a:txBody>
                  <a:tcPr marL="68580" marR="68580" marT="0" marB="0" anchor="ctr"/>
                </a:tc>
                <a:tc>
                  <a:txBody>
                    <a:bodyPr/>
                    <a:lstStyle/>
                    <a:p>
                      <a:pPr algn="ctr">
                        <a:lnSpc>
                          <a:spcPct val="115000"/>
                        </a:lnSpc>
                        <a:spcAft>
                          <a:spcPts val="0"/>
                        </a:spcAft>
                      </a:pPr>
                      <a:r>
                        <a:rPr lang="it-IT" sz="800" dirty="0">
                          <a:effectLst/>
                          <a:latin typeface="Arial" panose="020B0604020202020204" pitchFamily="34" charset="0"/>
                          <a:ea typeface="Times New Roman" panose="02020603050405020304" pitchFamily="18" charset="0"/>
                        </a:rPr>
                        <a:t>C</a:t>
                      </a:r>
                      <a:r>
                        <a:rPr lang="it-IT" sz="800" baseline="-25000" dirty="0">
                          <a:effectLst/>
                          <a:latin typeface="Arial" panose="020B0604020202020204" pitchFamily="34" charset="0"/>
                          <a:ea typeface="Times New Roman" panose="02020603050405020304" pitchFamily="18" charset="0"/>
                        </a:rPr>
                        <a:t>11</a:t>
                      </a:r>
                      <a:r>
                        <a:rPr lang="it-IT" sz="800" dirty="0">
                          <a:effectLst/>
                          <a:latin typeface="Arial" panose="020B0604020202020204" pitchFamily="34" charset="0"/>
                          <a:ea typeface="Times New Roman" panose="02020603050405020304" pitchFamily="18" charset="0"/>
                        </a:rPr>
                        <a:t>H</a:t>
                      </a:r>
                      <a:r>
                        <a:rPr lang="it-IT" sz="800" baseline="-25000" dirty="0">
                          <a:effectLst/>
                          <a:latin typeface="Arial" panose="020B0604020202020204" pitchFamily="34" charset="0"/>
                          <a:ea typeface="Times New Roman" panose="02020603050405020304" pitchFamily="18" charset="0"/>
                        </a:rPr>
                        <a:t>22</a:t>
                      </a:r>
                      <a:r>
                        <a:rPr lang="it-IT" sz="800" dirty="0">
                          <a:effectLst/>
                          <a:latin typeface="Arial" panose="020B0604020202020204" pitchFamily="34" charset="0"/>
                          <a:ea typeface="Times New Roman" panose="02020603050405020304" pitchFamily="18" charset="0"/>
                        </a:rPr>
                        <a:t>N</a:t>
                      </a:r>
                      <a:r>
                        <a:rPr lang="it-IT" sz="800" baseline="-25000" dirty="0">
                          <a:effectLst/>
                          <a:latin typeface="Arial" panose="020B0604020202020204" pitchFamily="34" charset="0"/>
                          <a:ea typeface="Times New Roman" panose="02020603050405020304" pitchFamily="18" charset="0"/>
                        </a:rPr>
                        <a:t>2</a:t>
                      </a:r>
                      <a:r>
                        <a:rPr lang="it-IT" sz="800" dirty="0">
                          <a:effectLst/>
                          <a:latin typeface="Arial" panose="020B0604020202020204" pitchFamily="34" charset="0"/>
                          <a:ea typeface="Times New Roman" panose="02020603050405020304" pitchFamily="18" charset="0"/>
                        </a:rPr>
                        <a:t>O</a:t>
                      </a:r>
                      <a:r>
                        <a:rPr lang="it-IT" sz="800" baseline="-25000" dirty="0">
                          <a:effectLst/>
                          <a:latin typeface="Arial" panose="020B0604020202020204" pitchFamily="34" charset="0"/>
                          <a:ea typeface="Times New Roman" panose="02020603050405020304" pitchFamily="18" charset="0"/>
                        </a:rPr>
                        <a:t>3</a:t>
                      </a:r>
                      <a:endParaRPr lang="en-US" sz="1200" dirty="0">
                        <a:effectLst/>
                        <a:latin typeface="Times New Roman" panose="02020603050405020304" pitchFamily="18" charset="0"/>
                        <a:ea typeface="Times New Roman" panose="02020603050405020304" pitchFamily="18" charset="0"/>
                      </a:endParaRPr>
                    </a:p>
                  </a:txBody>
                  <a:tcPr marL="68580" marR="68580" marT="0" marB="0" anchor="ctr"/>
                </a:tc>
                <a:tc>
                  <a:txBody>
                    <a:bodyPr/>
                    <a:lstStyle/>
                    <a:p>
                      <a:pPr algn="ctr">
                        <a:lnSpc>
                          <a:spcPct val="115000"/>
                        </a:lnSpc>
                        <a:spcAft>
                          <a:spcPts val="0"/>
                        </a:spcAft>
                      </a:pPr>
                      <a:r>
                        <a:rPr lang="it-IT" sz="800" dirty="0">
                          <a:effectLst/>
                          <a:latin typeface="Arial" panose="020B0604020202020204" pitchFamily="34" charset="0"/>
                          <a:ea typeface="Times New Roman" panose="02020603050405020304" pitchFamily="18" charset="0"/>
                        </a:rPr>
                        <a:t>159</a:t>
                      </a:r>
                      <a:endParaRPr lang="en-US" sz="1200" dirty="0">
                        <a:effectLst/>
                        <a:latin typeface="Times New Roman" panose="02020603050405020304" pitchFamily="18" charset="0"/>
                        <a:ea typeface="Times New Roman" panose="02020603050405020304" pitchFamily="18" charset="0"/>
                      </a:endParaRPr>
                    </a:p>
                  </a:txBody>
                  <a:tcPr marL="68580" marR="68580" marT="0" marB="0" anchor="ctr"/>
                </a:tc>
                <a:tc>
                  <a:txBody>
                    <a:bodyPr/>
                    <a:lstStyle/>
                    <a:p>
                      <a:pPr algn="ctr">
                        <a:lnSpc>
                          <a:spcPct val="115000"/>
                        </a:lnSpc>
                        <a:spcAft>
                          <a:spcPts val="0"/>
                        </a:spcAft>
                      </a:pPr>
                      <a:endParaRPr lang="en-US" sz="800" dirty="0">
                        <a:solidFill>
                          <a:schemeClr val="tx1"/>
                        </a:solidFill>
                        <a:effectLst/>
                        <a:latin typeface="Times New Roman" panose="02020603050405020304" pitchFamily="18" charset="0"/>
                        <a:ea typeface="Times New Roman" panose="02020603050405020304" pitchFamily="18" charset="0"/>
                      </a:endParaRPr>
                    </a:p>
                  </a:txBody>
                  <a:tcPr marL="68580" marR="68580" marT="0" marB="0" anchor="ctr"/>
                </a:tc>
                <a:tc>
                  <a:txBody>
                    <a:bodyPr/>
                    <a:lstStyle/>
                    <a:p>
                      <a:pPr algn="ctr">
                        <a:lnSpc>
                          <a:spcPct val="115000"/>
                        </a:lnSpc>
                        <a:spcAft>
                          <a:spcPts val="0"/>
                        </a:spcAft>
                      </a:pPr>
                      <a:r>
                        <a:rPr lang="de-DE" sz="800" dirty="0" smtClean="0">
                          <a:solidFill>
                            <a:schemeClr val="tx1"/>
                          </a:solidFill>
                          <a:effectLst/>
                          <a:latin typeface="Times New Roman" panose="02020603050405020304" pitchFamily="18" charset="0"/>
                          <a:ea typeface="Times New Roman" panose="02020603050405020304" pitchFamily="18" charset="0"/>
                        </a:rPr>
                        <a:t>4</a:t>
                      </a:r>
                      <a:endParaRPr lang="en-US" sz="800" dirty="0">
                        <a:solidFill>
                          <a:schemeClr val="tx1"/>
                        </a:solidFill>
                        <a:effectLst/>
                        <a:latin typeface="Times New Roman" panose="02020603050405020304" pitchFamily="18" charset="0"/>
                        <a:ea typeface="Times New Roman" panose="02020603050405020304" pitchFamily="18" charset="0"/>
                      </a:endParaRPr>
                    </a:p>
                  </a:txBody>
                  <a:tcPr marL="68580" marR="68580" marT="0" marB="0" anchor="ctr"/>
                </a:tc>
                <a:tc>
                  <a:txBody>
                    <a:bodyPr/>
                    <a:lstStyle/>
                    <a:p>
                      <a:pPr algn="ctr">
                        <a:lnSpc>
                          <a:spcPct val="115000"/>
                        </a:lnSpc>
                        <a:spcAft>
                          <a:spcPts val="0"/>
                        </a:spcAft>
                      </a:pPr>
                      <a:r>
                        <a:rPr lang="it-IT" sz="800" b="1" dirty="0">
                          <a:effectLst/>
                          <a:latin typeface="Arial" panose="020B0604020202020204" pitchFamily="34" charset="0"/>
                          <a:ea typeface="Times New Roman" panose="02020603050405020304" pitchFamily="18" charset="0"/>
                        </a:rPr>
                        <a:t>[M+H]</a:t>
                      </a:r>
                      <a:r>
                        <a:rPr lang="it-IT" sz="800" b="1" baseline="30000" dirty="0">
                          <a:effectLst/>
                          <a:latin typeface="Arial" panose="020B0604020202020204" pitchFamily="34" charset="0"/>
                          <a:ea typeface="Times New Roman" panose="02020603050405020304" pitchFamily="18" charset="0"/>
                        </a:rPr>
                        <a:t>+</a:t>
                      </a:r>
                      <a:endParaRPr lang="en-US" sz="1200" dirty="0">
                        <a:effectLst/>
                        <a:latin typeface="Times New Roman" panose="02020603050405020304" pitchFamily="18" charset="0"/>
                        <a:ea typeface="Times New Roman" panose="02020603050405020304" pitchFamily="18" charset="0"/>
                      </a:endParaRPr>
                    </a:p>
                  </a:txBody>
                  <a:tcPr marL="68580" marR="68580" marT="0" marB="0" anchor="ctr"/>
                </a:tc>
                <a:tc>
                  <a:txBody>
                    <a:bodyPr/>
                    <a:lstStyle/>
                    <a:p>
                      <a:pPr algn="ctr">
                        <a:lnSpc>
                          <a:spcPct val="115000"/>
                        </a:lnSpc>
                        <a:spcAft>
                          <a:spcPts val="0"/>
                        </a:spcAft>
                      </a:pPr>
                      <a:r>
                        <a:rPr lang="en-US" sz="800" dirty="0">
                          <a:effectLst/>
                          <a:latin typeface="Arial" panose="020B0604020202020204" pitchFamily="34" charset="0"/>
                          <a:ea typeface="Times New Roman" panose="02020603050405020304" pitchFamily="18" charset="0"/>
                        </a:rPr>
                        <a:t>231.1697</a:t>
                      </a:r>
                      <a:endParaRPr lang="en-US" sz="1200" dirty="0">
                        <a:effectLst/>
                        <a:latin typeface="Times New Roman" panose="02020603050405020304" pitchFamily="18" charset="0"/>
                        <a:ea typeface="Times New Roman" panose="02020603050405020304" pitchFamily="18" charset="0"/>
                      </a:endParaRPr>
                    </a:p>
                  </a:txBody>
                  <a:tcPr marL="68580" marR="68580" marT="0" marB="0" anchor="ctr"/>
                </a:tc>
                <a:tc>
                  <a:txBody>
                    <a:bodyPr/>
                    <a:lstStyle/>
                    <a:p>
                      <a:pPr algn="ctr">
                        <a:lnSpc>
                          <a:spcPct val="115000"/>
                        </a:lnSpc>
                        <a:spcAft>
                          <a:spcPts val="0"/>
                        </a:spcAft>
                      </a:pPr>
                      <a:r>
                        <a:rPr lang="de-DE" sz="800" dirty="0">
                          <a:effectLst/>
                          <a:latin typeface="Arial" panose="020B0604020202020204" pitchFamily="34" charset="0"/>
                          <a:ea typeface="Times New Roman" panose="02020603050405020304" pitchFamily="18" charset="0"/>
                        </a:rPr>
                        <a:t>2.6</a:t>
                      </a:r>
                      <a:endParaRPr lang="en-US" sz="1200" dirty="0">
                        <a:effectLst/>
                        <a:latin typeface="Times New Roman" panose="02020603050405020304" pitchFamily="18" charset="0"/>
                        <a:ea typeface="Times New Roman" panose="02020603050405020304" pitchFamily="18" charset="0"/>
                      </a:endParaRPr>
                    </a:p>
                  </a:txBody>
                  <a:tcPr marL="68580" marR="68580" marT="0" marB="0" anchor="ctr"/>
                </a:tc>
                <a:tc>
                  <a:txBody>
                    <a:bodyPr/>
                    <a:lstStyle/>
                    <a:p>
                      <a:pPr algn="ctr">
                        <a:lnSpc>
                          <a:spcPct val="115000"/>
                        </a:lnSpc>
                        <a:spcAft>
                          <a:spcPts val="0"/>
                        </a:spcAft>
                      </a:pPr>
                      <a:r>
                        <a:rPr lang="de-DE" sz="800" dirty="0">
                          <a:effectLst/>
                          <a:latin typeface="Arial" panose="020B0604020202020204" pitchFamily="34" charset="0"/>
                          <a:ea typeface="Times New Roman" panose="02020603050405020304" pitchFamily="18" charset="0"/>
                        </a:rPr>
                        <a:t>4</a:t>
                      </a:r>
                      <a:endParaRPr lang="en-US" sz="1200" dirty="0">
                        <a:effectLst/>
                        <a:latin typeface="Times New Roman" panose="02020603050405020304" pitchFamily="18" charset="0"/>
                        <a:ea typeface="Times New Roman" panose="02020603050405020304" pitchFamily="18" charset="0"/>
                      </a:endParaRPr>
                    </a:p>
                  </a:txBody>
                  <a:tcPr marL="68580" marR="68580" marT="0" marB="0" anchor="ctr"/>
                </a:tc>
                <a:tc>
                  <a:txBody>
                    <a:bodyPr/>
                    <a:lstStyle/>
                    <a:p>
                      <a:pPr algn="ctr">
                        <a:lnSpc>
                          <a:spcPct val="115000"/>
                        </a:lnSpc>
                        <a:spcAft>
                          <a:spcPts val="0"/>
                        </a:spcAft>
                      </a:pPr>
                      <a:r>
                        <a:rPr lang="de-DE" sz="800" dirty="0">
                          <a:effectLst/>
                          <a:latin typeface="Arial" panose="020B0604020202020204" pitchFamily="34" charset="0"/>
                          <a:ea typeface="Times New Roman" panose="02020603050405020304" pitchFamily="18" charset="0"/>
                        </a:rPr>
                        <a:t>[M-H]</a:t>
                      </a:r>
                      <a:r>
                        <a:rPr lang="de-DE" sz="800" baseline="30000" dirty="0">
                          <a:effectLst/>
                          <a:latin typeface="Arial" panose="020B0604020202020204" pitchFamily="34" charset="0"/>
                          <a:ea typeface="Times New Roman" panose="02020603050405020304" pitchFamily="18" charset="0"/>
                        </a:rPr>
                        <a:t>-</a:t>
                      </a:r>
                      <a:endParaRPr lang="en-US" sz="1200" dirty="0">
                        <a:effectLst/>
                        <a:latin typeface="Times New Roman" panose="02020603050405020304" pitchFamily="18" charset="0"/>
                        <a:ea typeface="Times New Roman" panose="02020603050405020304" pitchFamily="18" charset="0"/>
                      </a:endParaRPr>
                    </a:p>
                  </a:txBody>
                  <a:tcPr marL="68580" marR="68580" marT="0" marB="0" anchor="ctr"/>
                </a:tc>
                <a:tc>
                  <a:txBody>
                    <a:bodyPr/>
                    <a:lstStyle/>
                    <a:p>
                      <a:pPr algn="ctr">
                        <a:lnSpc>
                          <a:spcPct val="115000"/>
                        </a:lnSpc>
                        <a:spcAft>
                          <a:spcPts val="0"/>
                        </a:spcAft>
                      </a:pPr>
                      <a:r>
                        <a:rPr lang="de-DE" sz="800" dirty="0">
                          <a:effectLst/>
                          <a:latin typeface="Arial" panose="020B0604020202020204" pitchFamily="34" charset="0"/>
                          <a:ea typeface="Times New Roman" panose="02020603050405020304" pitchFamily="18" charset="0"/>
                        </a:rPr>
                        <a:t>229.1537</a:t>
                      </a:r>
                      <a:endParaRPr lang="en-US" sz="1200" dirty="0">
                        <a:effectLst/>
                        <a:latin typeface="Times New Roman" panose="02020603050405020304" pitchFamily="18" charset="0"/>
                        <a:ea typeface="Times New Roman" panose="02020603050405020304" pitchFamily="18" charset="0"/>
                      </a:endParaRPr>
                    </a:p>
                  </a:txBody>
                  <a:tcPr marL="68580" marR="68580" marT="0" marB="0" anchor="ctr"/>
                </a:tc>
                <a:tc>
                  <a:txBody>
                    <a:bodyPr/>
                    <a:lstStyle/>
                    <a:p>
                      <a:pPr algn="ctr">
                        <a:lnSpc>
                          <a:spcPct val="115000"/>
                        </a:lnSpc>
                        <a:spcAft>
                          <a:spcPts val="0"/>
                        </a:spcAft>
                      </a:pPr>
                      <a:r>
                        <a:rPr lang="de-DE" sz="800">
                          <a:effectLst/>
                          <a:latin typeface="Arial" panose="020B0604020202020204" pitchFamily="34" charset="0"/>
                          <a:ea typeface="Times New Roman" panose="02020603050405020304" pitchFamily="18" charset="0"/>
                        </a:rPr>
                        <a:t>8.9</a:t>
                      </a:r>
                      <a:endParaRPr lang="en-US" sz="1200">
                        <a:effectLst/>
                        <a:latin typeface="Times New Roman" panose="02020603050405020304" pitchFamily="18" charset="0"/>
                        <a:ea typeface="Times New Roman" panose="02020603050405020304" pitchFamily="18" charset="0"/>
                      </a:endParaRPr>
                    </a:p>
                  </a:txBody>
                  <a:tcPr marL="68580" marR="68580" marT="0" marB="0" anchor="ctr"/>
                </a:tc>
                <a:tc>
                  <a:txBody>
                    <a:bodyPr/>
                    <a:lstStyle/>
                    <a:p>
                      <a:pPr algn="ctr">
                        <a:lnSpc>
                          <a:spcPct val="115000"/>
                        </a:lnSpc>
                        <a:spcAft>
                          <a:spcPts val="0"/>
                        </a:spcAft>
                      </a:pPr>
                      <a:r>
                        <a:rPr lang="de-DE" sz="800" dirty="0">
                          <a:effectLst/>
                          <a:latin typeface="Arial" panose="020B0604020202020204" pitchFamily="34" charset="0"/>
                          <a:ea typeface="Times New Roman" panose="02020603050405020304" pitchFamily="18" charset="0"/>
                        </a:rPr>
                        <a:t>9</a:t>
                      </a:r>
                      <a:endParaRPr lang="en-US" sz="1200" dirty="0">
                        <a:effectLst/>
                        <a:latin typeface="Times New Roman" panose="02020603050405020304" pitchFamily="18" charset="0"/>
                        <a:ea typeface="Times New Roman" panose="02020603050405020304" pitchFamily="18" charset="0"/>
                      </a:endParaRPr>
                    </a:p>
                  </a:txBody>
                  <a:tcPr marL="68580" marR="68580" marT="0" marB="0" anchor="ctr"/>
                </a:tc>
              </a:tr>
              <a:tr h="140208">
                <a:tc>
                  <a:txBody>
                    <a:bodyPr/>
                    <a:lstStyle/>
                    <a:p>
                      <a:pPr algn="ctr">
                        <a:lnSpc>
                          <a:spcPct val="115000"/>
                        </a:lnSpc>
                        <a:spcAft>
                          <a:spcPts val="0"/>
                        </a:spcAft>
                      </a:pPr>
                      <a:r>
                        <a:rPr lang="en-US" sz="800" dirty="0" smtClean="0">
                          <a:effectLst/>
                        </a:rPr>
                        <a:t>20</a:t>
                      </a:r>
                      <a:endParaRPr lang="en-US" sz="1200" dirty="0">
                        <a:effectLst/>
                        <a:latin typeface="Times New Roman" panose="02020603050405020304" pitchFamily="18" charset="0"/>
                        <a:ea typeface="Times New Roman" panose="02020603050405020304" pitchFamily="18" charset="0"/>
                      </a:endParaRPr>
                    </a:p>
                  </a:txBody>
                  <a:tcPr marL="66502" marR="66502" marT="0" marB="0" anchor="ctr"/>
                </a:tc>
                <a:tc>
                  <a:txBody>
                    <a:bodyPr/>
                    <a:lstStyle/>
                    <a:p>
                      <a:pPr>
                        <a:lnSpc>
                          <a:spcPct val="115000"/>
                        </a:lnSpc>
                        <a:spcAft>
                          <a:spcPts val="0"/>
                        </a:spcAft>
                      </a:pPr>
                      <a:r>
                        <a:rPr lang="en-US" sz="800" dirty="0">
                          <a:effectLst/>
                          <a:latin typeface="Arial" panose="020B0604020202020204" pitchFamily="34" charset="0"/>
                          <a:ea typeface="Times New Roman" panose="02020603050405020304" pitchFamily="18" charset="0"/>
                        </a:rPr>
                        <a:t>H-Val-</a:t>
                      </a:r>
                      <a:r>
                        <a:rPr lang="en-US" sz="800" dirty="0" err="1">
                          <a:effectLst/>
                          <a:latin typeface="Arial" panose="020B0604020202020204" pitchFamily="34" charset="0"/>
                          <a:ea typeface="Times New Roman" panose="02020603050405020304" pitchFamily="18" charset="0"/>
                        </a:rPr>
                        <a:t>Leu</a:t>
                      </a:r>
                      <a:r>
                        <a:rPr lang="en-US" sz="800" dirty="0">
                          <a:effectLst/>
                          <a:latin typeface="Arial" panose="020B0604020202020204" pitchFamily="34" charset="0"/>
                          <a:ea typeface="Times New Roman" panose="02020603050405020304" pitchFamily="18" charset="0"/>
                        </a:rPr>
                        <a:t>-OH</a:t>
                      </a:r>
                      <a:endParaRPr lang="en-US" sz="1200" dirty="0">
                        <a:effectLst/>
                        <a:latin typeface="Times New Roman" panose="02020603050405020304" pitchFamily="18" charset="0"/>
                        <a:ea typeface="Times New Roman" panose="02020603050405020304" pitchFamily="18" charset="0"/>
                      </a:endParaRPr>
                    </a:p>
                  </a:txBody>
                  <a:tcPr marL="68580" marR="68580" marT="0" marB="0" anchor="ctr"/>
                </a:tc>
                <a:tc>
                  <a:txBody>
                    <a:bodyPr/>
                    <a:lstStyle/>
                    <a:p>
                      <a:pPr marL="0" marR="0" indent="0" algn="ctr" defTabSz="914400" rtl="0" eaLnBrk="1" fontAlgn="auto" latinLnBrk="0" hangingPunct="1">
                        <a:lnSpc>
                          <a:spcPct val="115000"/>
                        </a:lnSpc>
                        <a:spcBef>
                          <a:spcPts val="0"/>
                        </a:spcBef>
                        <a:spcAft>
                          <a:spcPts val="0"/>
                        </a:spcAft>
                        <a:buClrTx/>
                        <a:buSzTx/>
                        <a:buFontTx/>
                        <a:buNone/>
                        <a:tabLst/>
                        <a:defRPr/>
                      </a:pPr>
                      <a:r>
                        <a:rPr lang="en-US" sz="800" dirty="0" smtClean="0">
                          <a:effectLst/>
                        </a:rPr>
                        <a:t>Complete structural identification by LCMS similarity to authentic reference standard</a:t>
                      </a:r>
                      <a:endParaRPr lang="en-US" sz="1200" dirty="0" smtClean="0">
                        <a:effectLst/>
                        <a:latin typeface="Times New Roman" panose="02020603050405020304" pitchFamily="18" charset="0"/>
                        <a:ea typeface="Times New Roman" panose="02020603050405020304" pitchFamily="18" charset="0"/>
                      </a:endParaRPr>
                    </a:p>
                  </a:txBody>
                  <a:tcPr marL="68580" marR="68580" marT="0" marB="0" anchor="ctr"/>
                </a:tc>
                <a:tc>
                  <a:txBody>
                    <a:bodyPr/>
                    <a:lstStyle/>
                    <a:p>
                      <a:pPr marL="0" marR="0" indent="0" algn="ctr" defTabSz="914400" rtl="0" eaLnBrk="1" fontAlgn="auto" latinLnBrk="0" hangingPunct="1">
                        <a:lnSpc>
                          <a:spcPct val="115000"/>
                        </a:lnSpc>
                        <a:spcBef>
                          <a:spcPts val="0"/>
                        </a:spcBef>
                        <a:spcAft>
                          <a:spcPts val="0"/>
                        </a:spcAft>
                        <a:buClrTx/>
                        <a:buSzTx/>
                        <a:buFontTx/>
                        <a:buNone/>
                        <a:tabLst/>
                        <a:defRPr/>
                      </a:pPr>
                      <a:r>
                        <a:rPr lang="en-US" sz="800" dirty="0" err="1" smtClean="0">
                          <a:effectLst/>
                          <a:latin typeface="Times New Roman" panose="02020603050405020304" pitchFamily="18" charset="0"/>
                        </a:rPr>
                        <a:t>Characterisation</a:t>
                      </a:r>
                      <a:r>
                        <a:rPr lang="en-US" sz="800" dirty="0" smtClean="0">
                          <a:effectLst/>
                          <a:latin typeface="Times New Roman" panose="02020603050405020304" pitchFamily="18" charset="0"/>
                        </a:rPr>
                        <a:t> by LCMS similarity to literature reference</a:t>
                      </a:r>
                    </a:p>
                  </a:txBody>
                  <a:tcPr marL="68580" marR="68580" marT="0" marB="0" anchor="ctr"/>
                </a:tc>
                <a:tc>
                  <a:txBody>
                    <a:bodyPr/>
                    <a:lstStyle/>
                    <a:p>
                      <a:pPr algn="ctr">
                        <a:lnSpc>
                          <a:spcPct val="115000"/>
                        </a:lnSpc>
                        <a:spcAft>
                          <a:spcPts val="0"/>
                        </a:spcAft>
                      </a:pPr>
                      <a:r>
                        <a:rPr lang="en-US" sz="800" dirty="0" err="1" smtClean="0">
                          <a:effectLst/>
                        </a:rPr>
                        <a:t>Characterisation</a:t>
                      </a:r>
                      <a:r>
                        <a:rPr lang="en-US" sz="800" dirty="0" smtClean="0">
                          <a:effectLst/>
                        </a:rPr>
                        <a:t> by Sum formula</a:t>
                      </a:r>
                      <a:endParaRPr lang="en-US" sz="1200" dirty="0">
                        <a:effectLst/>
                        <a:latin typeface="Times New Roman" panose="02020603050405020304" pitchFamily="18" charset="0"/>
                        <a:ea typeface="Times New Roman" panose="02020603050405020304" pitchFamily="18" charset="0"/>
                      </a:endParaRPr>
                    </a:p>
                  </a:txBody>
                  <a:tcPr marL="68580" marR="68580" marT="0" marB="0" anchor="ctr"/>
                </a:tc>
                <a:tc>
                  <a:txBody>
                    <a:bodyPr/>
                    <a:lstStyle/>
                    <a:p>
                      <a:pPr algn="ctr">
                        <a:lnSpc>
                          <a:spcPct val="115000"/>
                        </a:lnSpc>
                        <a:spcAft>
                          <a:spcPts val="0"/>
                        </a:spcAft>
                      </a:pPr>
                      <a:r>
                        <a:rPr lang="en-US" sz="800" dirty="0" err="1" smtClean="0">
                          <a:effectLst/>
                          <a:latin typeface="Arial" panose="020B0604020202020204" pitchFamily="34" charset="0"/>
                          <a:ea typeface="Times New Roman" panose="02020603050405020304" pitchFamily="18" charset="0"/>
                        </a:rPr>
                        <a:t>Characterisation</a:t>
                      </a:r>
                      <a:r>
                        <a:rPr lang="en-US" sz="800" dirty="0" smtClean="0">
                          <a:effectLst/>
                          <a:latin typeface="Arial" panose="020B0604020202020204" pitchFamily="34" charset="0"/>
                          <a:ea typeface="Times New Roman" panose="02020603050405020304" pitchFamily="18" charset="0"/>
                        </a:rPr>
                        <a:t> by LC RT value</a:t>
                      </a:r>
                      <a:endParaRPr lang="en-US" sz="1200" dirty="0">
                        <a:effectLst/>
                        <a:latin typeface="Times New Roman" panose="02020603050405020304" pitchFamily="18" charset="0"/>
                        <a:ea typeface="Times New Roman" panose="02020603050405020304" pitchFamily="18" charset="0"/>
                      </a:endParaRPr>
                    </a:p>
                  </a:txBody>
                  <a:tcPr marL="68580" marR="68580" marT="0" marB="0" anchor="ctr"/>
                </a:tc>
                <a:tc>
                  <a:txBody>
                    <a:bodyPr/>
                    <a:lstStyle/>
                    <a:p>
                      <a:pPr algn="ctr">
                        <a:lnSpc>
                          <a:spcPct val="115000"/>
                        </a:lnSpc>
                        <a:spcAft>
                          <a:spcPts val="0"/>
                        </a:spcAft>
                      </a:pPr>
                      <a:endParaRPr lang="en-US" sz="1200" dirty="0">
                        <a:effectLst/>
                        <a:latin typeface="Times New Roman" panose="02020603050405020304" pitchFamily="18" charset="0"/>
                        <a:ea typeface="Times New Roman" panose="02020603050405020304" pitchFamily="18" charset="0"/>
                      </a:endParaRPr>
                    </a:p>
                  </a:txBody>
                  <a:tcPr marL="68580" marR="68580" marT="0" marB="0" anchor="ctr"/>
                </a:tc>
                <a:tc>
                  <a:txBody>
                    <a:bodyPr/>
                    <a:lstStyle/>
                    <a:p>
                      <a:pPr algn="ctr">
                        <a:lnSpc>
                          <a:spcPct val="115000"/>
                        </a:lnSpc>
                        <a:spcAft>
                          <a:spcPts val="0"/>
                        </a:spcAft>
                      </a:pPr>
                      <a:endParaRPr lang="en-US" sz="1200" dirty="0">
                        <a:effectLst/>
                        <a:latin typeface="Times New Roman" panose="02020603050405020304" pitchFamily="18" charset="0"/>
                        <a:ea typeface="Times New Roman" panose="02020603050405020304" pitchFamily="18" charset="0"/>
                      </a:endParaRPr>
                    </a:p>
                  </a:txBody>
                  <a:tcPr marL="68580" marR="68580" marT="0" marB="0" anchor="ctr"/>
                </a:tc>
                <a:tc>
                  <a:txBody>
                    <a:bodyPr/>
                    <a:lstStyle/>
                    <a:p>
                      <a:pPr algn="ctr">
                        <a:lnSpc>
                          <a:spcPct val="115000"/>
                        </a:lnSpc>
                        <a:spcAft>
                          <a:spcPts val="0"/>
                        </a:spcAft>
                      </a:pPr>
                      <a:r>
                        <a:rPr lang="en-US" sz="800" b="0" dirty="0" err="1" smtClean="0">
                          <a:effectLst/>
                          <a:latin typeface="Arial" panose="020B0604020202020204" pitchFamily="34" charset="0"/>
                          <a:ea typeface="Times New Roman" panose="02020603050405020304" pitchFamily="18" charset="0"/>
                        </a:rPr>
                        <a:t>Characterisation</a:t>
                      </a:r>
                      <a:r>
                        <a:rPr lang="en-US" sz="800" b="0" dirty="0" smtClean="0">
                          <a:effectLst/>
                          <a:latin typeface="Arial" panose="020B0604020202020204" pitchFamily="34" charset="0"/>
                          <a:ea typeface="Times New Roman" panose="02020603050405020304" pitchFamily="18" charset="0"/>
                        </a:rPr>
                        <a:t> by collision induced dissociation (CID) MS with mass and isotope pattern of quasi-molecular fragment ion in </a:t>
                      </a:r>
                      <a:r>
                        <a:rPr lang="en-US" sz="800" b="1" dirty="0" smtClean="0">
                          <a:effectLst/>
                          <a:latin typeface="Arial" panose="020B0604020202020204" pitchFamily="34" charset="0"/>
                          <a:ea typeface="Times New Roman" panose="02020603050405020304" pitchFamily="18" charset="0"/>
                        </a:rPr>
                        <a:t>positive</a:t>
                      </a:r>
                      <a:r>
                        <a:rPr lang="en-US" sz="800" b="0" dirty="0" smtClean="0">
                          <a:effectLst/>
                          <a:latin typeface="Arial" panose="020B0604020202020204" pitchFamily="34" charset="0"/>
                          <a:ea typeface="Times New Roman" panose="02020603050405020304" pitchFamily="18" charset="0"/>
                        </a:rPr>
                        <a:t> ESI mode</a:t>
                      </a:r>
                      <a:endParaRPr lang="en-US" sz="1200" b="0" dirty="0">
                        <a:effectLst/>
                        <a:latin typeface="Times New Roman" panose="02020603050405020304" pitchFamily="18" charset="0"/>
                        <a:ea typeface="Times New Roman" panose="02020603050405020304" pitchFamily="18" charset="0"/>
                      </a:endParaRPr>
                    </a:p>
                  </a:txBody>
                  <a:tcPr marL="68580" marR="68580" marT="0" marB="0" anchor="ctr"/>
                </a:tc>
                <a:tc>
                  <a:txBody>
                    <a:bodyPr/>
                    <a:lstStyle/>
                    <a:p>
                      <a:pPr algn="ctr">
                        <a:lnSpc>
                          <a:spcPct val="115000"/>
                        </a:lnSpc>
                        <a:spcAft>
                          <a:spcPts val="0"/>
                        </a:spcAft>
                      </a:pPr>
                      <a:r>
                        <a:rPr lang="en-US" sz="800" dirty="0" err="1" smtClean="0">
                          <a:effectLst/>
                          <a:latin typeface="Arial" panose="020B0604020202020204" pitchFamily="34" charset="0"/>
                          <a:ea typeface="Times New Roman" panose="02020603050405020304" pitchFamily="18" charset="0"/>
                        </a:rPr>
                        <a:t>Characterisation</a:t>
                      </a:r>
                      <a:r>
                        <a:rPr lang="en-US" sz="800" dirty="0" smtClean="0">
                          <a:effectLst/>
                          <a:latin typeface="Arial" panose="020B0604020202020204" pitchFamily="34" charset="0"/>
                          <a:ea typeface="Times New Roman" panose="02020603050405020304" pitchFamily="18" charset="0"/>
                        </a:rPr>
                        <a:t> by m/z value in MS2</a:t>
                      </a:r>
                      <a:endParaRPr lang="en-US" sz="1200" dirty="0">
                        <a:effectLst/>
                        <a:latin typeface="Times New Roman" panose="02020603050405020304" pitchFamily="18" charset="0"/>
                        <a:ea typeface="Times New Roman" panose="02020603050405020304" pitchFamily="18" charset="0"/>
                      </a:endParaRPr>
                    </a:p>
                  </a:txBody>
                  <a:tcPr marL="68580" marR="68580" marT="0" marB="0" anchor="ctr"/>
                </a:tc>
                <a:tc>
                  <a:txBody>
                    <a:bodyPr/>
                    <a:lstStyle/>
                    <a:p>
                      <a:pPr algn="ctr">
                        <a:lnSpc>
                          <a:spcPct val="115000"/>
                        </a:lnSpc>
                        <a:spcAft>
                          <a:spcPts val="0"/>
                        </a:spcAft>
                      </a:pPr>
                      <a:r>
                        <a:rPr lang="de-DE" sz="800" dirty="0">
                          <a:effectLst/>
                          <a:latin typeface="Arial" panose="020B0604020202020204" pitchFamily="34" charset="0"/>
                          <a:ea typeface="Times New Roman" panose="02020603050405020304" pitchFamily="18" charset="0"/>
                        </a:rPr>
                        <a:t>2.6</a:t>
                      </a:r>
                      <a:endParaRPr lang="en-US" sz="1200" dirty="0">
                        <a:effectLst/>
                        <a:latin typeface="Times New Roman" panose="02020603050405020304" pitchFamily="18" charset="0"/>
                        <a:ea typeface="Times New Roman" panose="02020603050405020304" pitchFamily="18" charset="0"/>
                      </a:endParaRPr>
                    </a:p>
                  </a:txBody>
                  <a:tcPr marL="68580" marR="68580" marT="0" marB="0" anchor="ctr"/>
                </a:tc>
                <a:tc>
                  <a:txBody>
                    <a:bodyPr/>
                    <a:lstStyle/>
                    <a:p>
                      <a:pPr algn="ctr">
                        <a:lnSpc>
                          <a:spcPct val="115000"/>
                        </a:lnSpc>
                        <a:spcAft>
                          <a:spcPts val="0"/>
                        </a:spcAft>
                      </a:pPr>
                      <a:r>
                        <a:rPr lang="de-DE" sz="800" dirty="0">
                          <a:effectLst/>
                          <a:latin typeface="Arial" panose="020B0604020202020204" pitchFamily="34" charset="0"/>
                          <a:ea typeface="Times New Roman" panose="02020603050405020304" pitchFamily="18" charset="0"/>
                        </a:rPr>
                        <a:t>4</a:t>
                      </a:r>
                      <a:endParaRPr lang="en-US" sz="1200" dirty="0">
                        <a:effectLst/>
                        <a:latin typeface="Times New Roman" panose="02020603050405020304" pitchFamily="18" charset="0"/>
                        <a:ea typeface="Times New Roman" panose="02020603050405020304" pitchFamily="18" charset="0"/>
                      </a:endParaRPr>
                    </a:p>
                  </a:txBody>
                  <a:tcPr marL="68580" marR="68580" marT="0" marB="0" anchor="ctr"/>
                </a:tc>
                <a:tc>
                  <a:txBody>
                    <a:bodyPr/>
                    <a:lstStyle/>
                    <a:p>
                      <a:pPr algn="ctr">
                        <a:lnSpc>
                          <a:spcPct val="115000"/>
                        </a:lnSpc>
                        <a:spcAft>
                          <a:spcPts val="0"/>
                        </a:spcAft>
                      </a:pPr>
                      <a:r>
                        <a:rPr lang="en-US" sz="800" dirty="0" err="1" smtClean="0">
                          <a:effectLst/>
                        </a:rPr>
                        <a:t>Characterisation</a:t>
                      </a:r>
                      <a:r>
                        <a:rPr lang="en-US" sz="800" dirty="0" smtClean="0">
                          <a:effectLst/>
                        </a:rPr>
                        <a:t> by collision induced dissociation (CID) MS with mass and isotope pattern of quasi-molecular fragment ion in </a:t>
                      </a:r>
                      <a:r>
                        <a:rPr lang="en-US" sz="800" b="1" dirty="0" smtClean="0">
                          <a:effectLst/>
                        </a:rPr>
                        <a:t>negative </a:t>
                      </a:r>
                      <a:r>
                        <a:rPr lang="en-US" sz="800" dirty="0" smtClean="0">
                          <a:effectLst/>
                        </a:rPr>
                        <a:t>ESI mode</a:t>
                      </a:r>
                      <a:endParaRPr lang="en-US" sz="1200" dirty="0">
                        <a:effectLst/>
                        <a:latin typeface="Times New Roman" panose="02020603050405020304" pitchFamily="18" charset="0"/>
                        <a:ea typeface="Times New Roman" panose="02020603050405020304" pitchFamily="18" charset="0"/>
                      </a:endParaRPr>
                    </a:p>
                  </a:txBody>
                  <a:tcPr marL="68580" marR="68580" marT="0" marB="0" anchor="ctr"/>
                </a:tc>
                <a:tc>
                  <a:txBody>
                    <a:bodyPr/>
                    <a:lstStyle/>
                    <a:p>
                      <a:pPr algn="ctr">
                        <a:lnSpc>
                          <a:spcPct val="115000"/>
                        </a:lnSpc>
                        <a:spcAft>
                          <a:spcPts val="0"/>
                        </a:spcAft>
                      </a:pPr>
                      <a:r>
                        <a:rPr lang="en-US" sz="800" dirty="0" err="1" smtClean="0">
                          <a:effectLst/>
                          <a:latin typeface="Times New Roman" panose="02020603050405020304" pitchFamily="18" charset="0"/>
                          <a:ea typeface="Times New Roman" panose="02020603050405020304" pitchFamily="18" charset="0"/>
                        </a:rPr>
                        <a:t>Characterisation</a:t>
                      </a:r>
                      <a:r>
                        <a:rPr lang="en-US" sz="800" dirty="0" smtClean="0">
                          <a:effectLst/>
                          <a:latin typeface="Times New Roman" panose="02020603050405020304" pitchFamily="18" charset="0"/>
                          <a:ea typeface="Times New Roman" panose="02020603050405020304" pitchFamily="18" charset="0"/>
                        </a:rPr>
                        <a:t> by m/z value in MS2</a:t>
                      </a:r>
                    </a:p>
                  </a:txBody>
                  <a:tcPr marL="68580" marR="68580" marT="0" marB="0" anchor="ctr"/>
                </a:tc>
                <a:tc>
                  <a:txBody>
                    <a:bodyPr/>
                    <a:lstStyle/>
                    <a:p>
                      <a:pPr algn="ctr">
                        <a:lnSpc>
                          <a:spcPct val="115000"/>
                        </a:lnSpc>
                        <a:spcAft>
                          <a:spcPts val="0"/>
                        </a:spcAft>
                      </a:pPr>
                      <a:r>
                        <a:rPr lang="de-DE" sz="800" dirty="0">
                          <a:effectLst/>
                          <a:latin typeface="Arial" panose="020B0604020202020204" pitchFamily="34" charset="0"/>
                          <a:ea typeface="Times New Roman" panose="02020603050405020304" pitchFamily="18" charset="0"/>
                        </a:rPr>
                        <a:t>8.9</a:t>
                      </a:r>
                      <a:endParaRPr lang="en-US" sz="1200" dirty="0">
                        <a:effectLst/>
                        <a:latin typeface="Times New Roman" panose="02020603050405020304" pitchFamily="18" charset="0"/>
                        <a:ea typeface="Times New Roman" panose="02020603050405020304" pitchFamily="18" charset="0"/>
                      </a:endParaRPr>
                    </a:p>
                  </a:txBody>
                  <a:tcPr marL="68580" marR="68580" marT="0" marB="0" anchor="ctr"/>
                </a:tc>
                <a:tc>
                  <a:txBody>
                    <a:bodyPr/>
                    <a:lstStyle/>
                    <a:p>
                      <a:pPr algn="ctr">
                        <a:lnSpc>
                          <a:spcPct val="115000"/>
                        </a:lnSpc>
                        <a:spcAft>
                          <a:spcPts val="0"/>
                        </a:spcAft>
                      </a:pPr>
                      <a:r>
                        <a:rPr lang="de-DE" sz="800" dirty="0">
                          <a:effectLst/>
                          <a:latin typeface="Arial" panose="020B0604020202020204" pitchFamily="34" charset="0"/>
                          <a:ea typeface="Times New Roman" panose="02020603050405020304" pitchFamily="18" charset="0"/>
                        </a:rPr>
                        <a:t>9</a:t>
                      </a:r>
                      <a:endParaRPr lang="en-US" sz="1200" dirty="0">
                        <a:effectLst/>
                        <a:latin typeface="Times New Roman" panose="02020603050405020304" pitchFamily="18" charset="0"/>
                        <a:ea typeface="Times New Roman" panose="02020603050405020304" pitchFamily="18" charset="0"/>
                      </a:endParaRPr>
                    </a:p>
                  </a:txBody>
                  <a:tcPr marL="68580" marR="68580" marT="0" marB="0" anchor="ctr"/>
                </a:tc>
              </a:tr>
              <a:tr h="271919">
                <a:tc>
                  <a:txBody>
                    <a:bodyPr/>
                    <a:lstStyle/>
                    <a:p>
                      <a:pPr algn="ctr">
                        <a:lnSpc>
                          <a:spcPct val="115000"/>
                        </a:lnSpc>
                        <a:spcAft>
                          <a:spcPts val="0"/>
                        </a:spcAft>
                      </a:pPr>
                      <a:r>
                        <a:rPr lang="de-DE" sz="800" dirty="0" smtClean="0">
                          <a:effectLst/>
                          <a:latin typeface="Times New Roman" panose="02020603050405020304" pitchFamily="18" charset="0"/>
                          <a:ea typeface="Times New Roman" panose="02020603050405020304" pitchFamily="18" charset="0"/>
                        </a:rPr>
                        <a:t>43</a:t>
                      </a:r>
                      <a:endParaRPr lang="en-US" sz="800" dirty="0">
                        <a:effectLst/>
                        <a:latin typeface="Times New Roman" panose="02020603050405020304" pitchFamily="18" charset="0"/>
                        <a:ea typeface="Times New Roman" panose="02020603050405020304" pitchFamily="18" charset="0"/>
                      </a:endParaRPr>
                    </a:p>
                  </a:txBody>
                  <a:tcPr marL="66502" marR="66502" marT="0" marB="0" anchor="ctr"/>
                </a:tc>
                <a:tc>
                  <a:txBody>
                    <a:bodyPr/>
                    <a:lstStyle/>
                    <a:p>
                      <a:pPr>
                        <a:lnSpc>
                          <a:spcPct val="115000"/>
                        </a:lnSpc>
                        <a:spcAft>
                          <a:spcPts val="0"/>
                        </a:spcAft>
                      </a:pPr>
                      <a:r>
                        <a:rPr lang="en-US" sz="800">
                          <a:effectLst/>
                          <a:latin typeface="Arial" panose="020B0604020202020204" pitchFamily="34" charset="0"/>
                          <a:ea typeface="Times New Roman" panose="02020603050405020304" pitchFamily="18" charset="0"/>
                        </a:rPr>
                        <a:t>I3CH</a:t>
                      </a:r>
                      <a:r>
                        <a:rPr lang="en-US" sz="800" baseline="-25000">
                          <a:effectLst/>
                          <a:latin typeface="Arial" panose="020B0604020202020204" pitchFamily="34" charset="0"/>
                          <a:ea typeface="Times New Roman" panose="02020603050405020304" pitchFamily="18" charset="0"/>
                        </a:rPr>
                        <a:t>2</a:t>
                      </a:r>
                      <a:r>
                        <a:rPr lang="en-US" sz="800">
                          <a:effectLst/>
                          <a:latin typeface="Arial" panose="020B0604020202020204" pitchFamily="34" charset="0"/>
                          <a:ea typeface="Times New Roman" panose="02020603050405020304" pitchFamily="18" charset="0"/>
                        </a:rPr>
                        <a:t>NH</a:t>
                      </a:r>
                      <a:r>
                        <a:rPr lang="en-US" sz="800" baseline="-25000">
                          <a:effectLst/>
                          <a:latin typeface="Arial" panose="020B0604020202020204" pitchFamily="34" charset="0"/>
                          <a:ea typeface="Times New Roman" panose="02020603050405020304" pitchFamily="18" charset="0"/>
                        </a:rPr>
                        <a:t>2</a:t>
                      </a:r>
                      <a:endParaRPr lang="en-US" sz="1200">
                        <a:effectLst/>
                        <a:latin typeface="Times New Roman" panose="02020603050405020304" pitchFamily="18" charset="0"/>
                        <a:ea typeface="Times New Roman" panose="02020603050405020304" pitchFamily="18" charset="0"/>
                      </a:endParaRPr>
                    </a:p>
                  </a:txBody>
                  <a:tcPr marL="68580" marR="68580" marT="0" marB="0" anchor="ctr"/>
                </a:tc>
                <a:tc>
                  <a:txBody>
                    <a:bodyPr/>
                    <a:lstStyle/>
                    <a:p>
                      <a:pPr algn="ctr">
                        <a:lnSpc>
                          <a:spcPct val="115000"/>
                        </a:lnSpc>
                        <a:spcAft>
                          <a:spcPts val="0"/>
                        </a:spcAft>
                      </a:pPr>
                      <a:r>
                        <a:rPr lang="en-US" sz="800">
                          <a:effectLst/>
                          <a:latin typeface="Arial" panose="020B0604020202020204" pitchFamily="34" charset="0"/>
                          <a:ea typeface="Times New Roman" panose="02020603050405020304" pitchFamily="18" charset="0"/>
                        </a:rPr>
                        <a:t>S,L</a:t>
                      </a:r>
                      <a:endParaRPr lang="en-US" sz="1200">
                        <a:effectLst/>
                        <a:latin typeface="Times New Roman" panose="02020603050405020304" pitchFamily="18" charset="0"/>
                        <a:ea typeface="Times New Roman" panose="02020603050405020304" pitchFamily="18" charset="0"/>
                      </a:endParaRPr>
                    </a:p>
                  </a:txBody>
                  <a:tcPr marL="68580" marR="68580" marT="0" marB="0" anchor="ctr"/>
                </a:tc>
                <a:tc>
                  <a:txBody>
                    <a:bodyPr/>
                    <a:lstStyle/>
                    <a:p>
                      <a:pPr algn="ctr">
                        <a:lnSpc>
                          <a:spcPct val="115000"/>
                        </a:lnSpc>
                        <a:spcAft>
                          <a:spcPts val="0"/>
                        </a:spcAft>
                      </a:pPr>
                      <a:r>
                        <a:rPr lang="en-US" sz="800">
                          <a:effectLst/>
                          <a:latin typeface="Arial" panose="020B0604020202020204" pitchFamily="34" charset="0"/>
                          <a:ea typeface="Times New Roman" panose="02020603050405020304" pitchFamily="18" charset="0"/>
                        </a:rPr>
                        <a:t>(4)</a:t>
                      </a:r>
                      <a:endParaRPr lang="en-US" sz="1200">
                        <a:effectLst/>
                        <a:latin typeface="Times New Roman" panose="02020603050405020304" pitchFamily="18" charset="0"/>
                        <a:ea typeface="Times New Roman" panose="02020603050405020304" pitchFamily="18" charset="0"/>
                      </a:endParaRPr>
                    </a:p>
                  </a:txBody>
                  <a:tcPr marL="68580" marR="68580" marT="0" marB="0" anchor="ctr"/>
                </a:tc>
                <a:tc>
                  <a:txBody>
                    <a:bodyPr/>
                    <a:lstStyle/>
                    <a:p>
                      <a:pPr algn="ctr">
                        <a:lnSpc>
                          <a:spcPct val="115000"/>
                        </a:lnSpc>
                        <a:spcAft>
                          <a:spcPts val="0"/>
                        </a:spcAft>
                      </a:pPr>
                      <a:r>
                        <a:rPr lang="en-US" sz="800">
                          <a:effectLst/>
                          <a:latin typeface="Arial" panose="020B0604020202020204" pitchFamily="34" charset="0"/>
                          <a:ea typeface="Times New Roman" panose="02020603050405020304" pitchFamily="18" charset="0"/>
                        </a:rPr>
                        <a:t>C</a:t>
                      </a:r>
                      <a:r>
                        <a:rPr lang="en-US" sz="800" baseline="-25000">
                          <a:effectLst/>
                          <a:latin typeface="Arial" panose="020B0604020202020204" pitchFamily="34" charset="0"/>
                          <a:ea typeface="Times New Roman" panose="02020603050405020304" pitchFamily="18" charset="0"/>
                        </a:rPr>
                        <a:t>9</a:t>
                      </a:r>
                      <a:r>
                        <a:rPr lang="en-US" sz="800">
                          <a:effectLst/>
                          <a:latin typeface="Arial" panose="020B0604020202020204" pitchFamily="34" charset="0"/>
                          <a:ea typeface="Times New Roman" panose="02020603050405020304" pitchFamily="18" charset="0"/>
                        </a:rPr>
                        <a:t>H</a:t>
                      </a:r>
                      <a:r>
                        <a:rPr lang="en-US" sz="800" baseline="-25000">
                          <a:effectLst/>
                          <a:latin typeface="Arial" panose="020B0604020202020204" pitchFamily="34" charset="0"/>
                          <a:ea typeface="Times New Roman" panose="02020603050405020304" pitchFamily="18" charset="0"/>
                        </a:rPr>
                        <a:t>10</a:t>
                      </a:r>
                      <a:r>
                        <a:rPr lang="en-US" sz="800">
                          <a:effectLst/>
                          <a:latin typeface="Arial" panose="020B0604020202020204" pitchFamily="34" charset="0"/>
                          <a:ea typeface="Times New Roman" panose="02020603050405020304" pitchFamily="18" charset="0"/>
                        </a:rPr>
                        <a:t>N</a:t>
                      </a:r>
                      <a:r>
                        <a:rPr lang="en-US" sz="800" baseline="-25000">
                          <a:effectLst/>
                          <a:latin typeface="Arial" panose="020B0604020202020204" pitchFamily="34" charset="0"/>
                          <a:ea typeface="Times New Roman" panose="02020603050405020304" pitchFamily="18" charset="0"/>
                        </a:rPr>
                        <a:t>2</a:t>
                      </a:r>
                      <a:endParaRPr lang="en-US" sz="1200">
                        <a:effectLst/>
                        <a:latin typeface="Times New Roman" panose="02020603050405020304" pitchFamily="18" charset="0"/>
                        <a:ea typeface="Times New Roman" panose="02020603050405020304" pitchFamily="18" charset="0"/>
                      </a:endParaRPr>
                    </a:p>
                  </a:txBody>
                  <a:tcPr marL="68580" marR="68580" marT="0" marB="0" anchor="ctr"/>
                </a:tc>
                <a:tc>
                  <a:txBody>
                    <a:bodyPr/>
                    <a:lstStyle/>
                    <a:p>
                      <a:pPr algn="ctr">
                        <a:lnSpc>
                          <a:spcPct val="115000"/>
                        </a:lnSpc>
                        <a:spcAft>
                          <a:spcPts val="0"/>
                        </a:spcAft>
                      </a:pPr>
                      <a:r>
                        <a:rPr lang="de-DE" sz="800">
                          <a:effectLst/>
                          <a:latin typeface="Arial" panose="020B0604020202020204" pitchFamily="34" charset="0"/>
                          <a:ea typeface="Times New Roman" panose="02020603050405020304" pitchFamily="18" charset="0"/>
                        </a:rPr>
                        <a:t>111</a:t>
                      </a:r>
                      <a:endParaRPr lang="en-US" sz="1200">
                        <a:effectLst/>
                        <a:latin typeface="Times New Roman" panose="02020603050405020304" pitchFamily="18" charset="0"/>
                        <a:ea typeface="Times New Roman" panose="02020603050405020304" pitchFamily="18" charset="0"/>
                      </a:endParaRPr>
                    </a:p>
                  </a:txBody>
                  <a:tcPr marL="68580" marR="68580" marT="0" marB="0" anchor="ctr"/>
                </a:tc>
                <a:tc>
                  <a:txBody>
                    <a:bodyPr/>
                    <a:lstStyle/>
                    <a:p>
                      <a:pPr algn="ctr">
                        <a:lnSpc>
                          <a:spcPct val="115000"/>
                        </a:lnSpc>
                        <a:spcAft>
                          <a:spcPts val="0"/>
                        </a:spcAft>
                      </a:pPr>
                      <a:endParaRPr lang="en-US" sz="800">
                        <a:solidFill>
                          <a:schemeClr val="tx1"/>
                        </a:solidFill>
                        <a:effectLst/>
                        <a:latin typeface="Times New Roman" panose="02020603050405020304" pitchFamily="18" charset="0"/>
                        <a:ea typeface="Times New Roman" panose="02020603050405020304" pitchFamily="18" charset="0"/>
                      </a:endParaRPr>
                    </a:p>
                  </a:txBody>
                  <a:tcPr marL="68580" marR="68580" marT="0" marB="0" anchor="ctr"/>
                </a:tc>
                <a:tc>
                  <a:txBody>
                    <a:bodyPr/>
                    <a:lstStyle/>
                    <a:p>
                      <a:pPr algn="ctr">
                        <a:lnSpc>
                          <a:spcPct val="115000"/>
                        </a:lnSpc>
                        <a:spcAft>
                          <a:spcPts val="0"/>
                        </a:spcAft>
                      </a:pPr>
                      <a:r>
                        <a:rPr lang="de-DE" sz="800" dirty="0" smtClean="0">
                          <a:solidFill>
                            <a:schemeClr val="tx1"/>
                          </a:solidFill>
                          <a:effectLst/>
                          <a:latin typeface="Times New Roman" panose="02020603050405020304" pitchFamily="18" charset="0"/>
                          <a:ea typeface="Times New Roman" panose="02020603050405020304" pitchFamily="18" charset="0"/>
                        </a:rPr>
                        <a:t>1b</a:t>
                      </a:r>
                      <a:endParaRPr lang="en-US" sz="800" dirty="0">
                        <a:solidFill>
                          <a:schemeClr val="tx1"/>
                        </a:solidFill>
                        <a:effectLst/>
                        <a:latin typeface="Times New Roman" panose="02020603050405020304" pitchFamily="18" charset="0"/>
                        <a:ea typeface="Times New Roman" panose="02020603050405020304" pitchFamily="18" charset="0"/>
                      </a:endParaRPr>
                    </a:p>
                  </a:txBody>
                  <a:tcPr marL="68580" marR="68580" marT="0" marB="0" anchor="ctr"/>
                </a:tc>
                <a:tc>
                  <a:txBody>
                    <a:bodyPr/>
                    <a:lstStyle/>
                    <a:p>
                      <a:pPr algn="ctr">
                        <a:lnSpc>
                          <a:spcPct val="115000"/>
                        </a:lnSpc>
                        <a:spcAft>
                          <a:spcPts val="0"/>
                        </a:spcAft>
                      </a:pPr>
                      <a:r>
                        <a:rPr lang="de-DE" sz="800" b="1">
                          <a:effectLst/>
                          <a:latin typeface="Arial" panose="020B0604020202020204" pitchFamily="34" charset="0"/>
                          <a:ea typeface="Times New Roman" panose="02020603050405020304" pitchFamily="18" charset="0"/>
                        </a:rPr>
                        <a:t>[M+H-NH</a:t>
                      </a:r>
                      <a:r>
                        <a:rPr lang="de-DE" sz="800" b="1" baseline="-25000">
                          <a:effectLst/>
                          <a:latin typeface="Arial" panose="020B0604020202020204" pitchFamily="34" charset="0"/>
                          <a:ea typeface="Times New Roman" panose="02020603050405020304" pitchFamily="18" charset="0"/>
                        </a:rPr>
                        <a:t>3</a:t>
                      </a:r>
                      <a:r>
                        <a:rPr lang="de-DE" sz="800" b="1">
                          <a:effectLst/>
                          <a:latin typeface="Arial" panose="020B0604020202020204" pitchFamily="34" charset="0"/>
                          <a:ea typeface="Times New Roman" panose="02020603050405020304" pitchFamily="18" charset="0"/>
                        </a:rPr>
                        <a:t>]</a:t>
                      </a:r>
                      <a:r>
                        <a:rPr lang="de-DE" sz="800" b="1" baseline="30000">
                          <a:effectLst/>
                          <a:latin typeface="Arial" panose="020B0604020202020204" pitchFamily="34" charset="0"/>
                          <a:ea typeface="Times New Roman" panose="02020603050405020304" pitchFamily="18" charset="0"/>
                        </a:rPr>
                        <a:t>+</a:t>
                      </a:r>
                      <a:endParaRPr lang="en-US" sz="1200">
                        <a:effectLst/>
                        <a:latin typeface="Times New Roman" panose="02020603050405020304" pitchFamily="18" charset="0"/>
                        <a:ea typeface="Times New Roman" panose="02020603050405020304" pitchFamily="18" charset="0"/>
                      </a:endParaRPr>
                    </a:p>
                  </a:txBody>
                  <a:tcPr marL="68580" marR="68580" marT="0" marB="0" anchor="ctr"/>
                </a:tc>
                <a:tc>
                  <a:txBody>
                    <a:bodyPr/>
                    <a:lstStyle/>
                    <a:p>
                      <a:pPr algn="ctr">
                        <a:lnSpc>
                          <a:spcPct val="115000"/>
                        </a:lnSpc>
                        <a:spcAft>
                          <a:spcPts val="0"/>
                        </a:spcAft>
                      </a:pPr>
                      <a:r>
                        <a:rPr lang="en-US" sz="800">
                          <a:effectLst/>
                          <a:latin typeface="Arial" panose="020B0604020202020204" pitchFamily="34" charset="0"/>
                          <a:ea typeface="Times New Roman" panose="02020603050405020304" pitchFamily="18" charset="0"/>
                        </a:rPr>
                        <a:t>130.0646</a:t>
                      </a:r>
                      <a:endParaRPr lang="en-US" sz="1200">
                        <a:effectLst/>
                        <a:latin typeface="Times New Roman" panose="02020603050405020304" pitchFamily="18" charset="0"/>
                        <a:ea typeface="Times New Roman" panose="02020603050405020304" pitchFamily="18" charset="0"/>
                      </a:endParaRPr>
                    </a:p>
                  </a:txBody>
                  <a:tcPr marL="68580" marR="68580" marT="0" marB="0" anchor="ctr"/>
                </a:tc>
                <a:tc>
                  <a:txBody>
                    <a:bodyPr/>
                    <a:lstStyle/>
                    <a:p>
                      <a:pPr algn="ctr">
                        <a:lnSpc>
                          <a:spcPct val="115000"/>
                        </a:lnSpc>
                        <a:spcAft>
                          <a:spcPts val="0"/>
                        </a:spcAft>
                      </a:pPr>
                      <a:r>
                        <a:rPr lang="en-US" sz="800">
                          <a:effectLst/>
                          <a:latin typeface="Arial" panose="020B0604020202020204" pitchFamily="34" charset="0"/>
                          <a:ea typeface="Times New Roman" panose="02020603050405020304" pitchFamily="18" charset="0"/>
                        </a:rPr>
                        <a:t>3.8</a:t>
                      </a:r>
                      <a:endParaRPr lang="en-US" sz="1200">
                        <a:effectLst/>
                        <a:latin typeface="Times New Roman" panose="02020603050405020304" pitchFamily="18" charset="0"/>
                        <a:ea typeface="Times New Roman" panose="02020603050405020304" pitchFamily="18" charset="0"/>
                      </a:endParaRPr>
                    </a:p>
                  </a:txBody>
                  <a:tcPr marL="68580" marR="68580" marT="0" marB="0" anchor="ctr"/>
                </a:tc>
                <a:tc>
                  <a:txBody>
                    <a:bodyPr/>
                    <a:lstStyle/>
                    <a:p>
                      <a:pPr algn="ctr">
                        <a:lnSpc>
                          <a:spcPct val="115000"/>
                        </a:lnSpc>
                        <a:spcAft>
                          <a:spcPts val="0"/>
                        </a:spcAft>
                      </a:pPr>
                      <a:r>
                        <a:rPr lang="en-US" sz="800">
                          <a:effectLst/>
                          <a:latin typeface="Arial" panose="020B0604020202020204" pitchFamily="34" charset="0"/>
                          <a:ea typeface="Times New Roman" panose="02020603050405020304" pitchFamily="18" charset="0"/>
                        </a:rPr>
                        <a:t>3</a:t>
                      </a:r>
                      <a:endParaRPr lang="en-US" sz="1200">
                        <a:effectLst/>
                        <a:latin typeface="Times New Roman" panose="02020603050405020304" pitchFamily="18" charset="0"/>
                        <a:ea typeface="Times New Roman" panose="02020603050405020304" pitchFamily="18" charset="0"/>
                      </a:endParaRPr>
                    </a:p>
                  </a:txBody>
                  <a:tcPr marL="68580" marR="68580" marT="0" marB="0" anchor="ctr"/>
                </a:tc>
                <a:tc>
                  <a:txBody>
                    <a:bodyPr/>
                    <a:lstStyle/>
                    <a:p>
                      <a:pPr algn="ctr">
                        <a:lnSpc>
                          <a:spcPct val="115000"/>
                        </a:lnSpc>
                        <a:spcAft>
                          <a:spcPts val="0"/>
                        </a:spcAft>
                      </a:pPr>
                      <a:r>
                        <a:rPr lang="en-US" sz="800" dirty="0">
                          <a:effectLst/>
                          <a:latin typeface="Arial" panose="020B0604020202020204" pitchFamily="34" charset="0"/>
                          <a:ea typeface="Times New Roman" panose="02020603050405020304" pitchFamily="18" charset="0"/>
                        </a:rPr>
                        <a:t>-</a:t>
                      </a:r>
                      <a:endParaRPr lang="en-US" sz="1200" dirty="0">
                        <a:effectLst/>
                        <a:latin typeface="Times New Roman" panose="02020603050405020304" pitchFamily="18" charset="0"/>
                        <a:ea typeface="Times New Roman" panose="02020603050405020304" pitchFamily="18" charset="0"/>
                      </a:endParaRPr>
                    </a:p>
                  </a:txBody>
                  <a:tcPr marL="68580" marR="68580" marT="0" marB="0" anchor="ctr"/>
                </a:tc>
                <a:tc>
                  <a:txBody>
                    <a:bodyPr/>
                    <a:lstStyle/>
                    <a:p>
                      <a:pPr algn="ctr">
                        <a:lnSpc>
                          <a:spcPct val="115000"/>
                        </a:lnSpc>
                        <a:spcAft>
                          <a:spcPts val="0"/>
                        </a:spcAft>
                      </a:pPr>
                      <a:r>
                        <a:rPr lang="en-US" sz="800" dirty="0">
                          <a:effectLst/>
                          <a:latin typeface="Arial" panose="020B0604020202020204" pitchFamily="34" charset="0"/>
                          <a:ea typeface="Times New Roman" panose="02020603050405020304" pitchFamily="18" charset="0"/>
                        </a:rPr>
                        <a:t>-</a:t>
                      </a:r>
                      <a:endParaRPr lang="en-US" sz="1200" dirty="0">
                        <a:effectLst/>
                        <a:latin typeface="Times New Roman" panose="02020603050405020304" pitchFamily="18" charset="0"/>
                        <a:ea typeface="Times New Roman" panose="02020603050405020304" pitchFamily="18" charset="0"/>
                      </a:endParaRPr>
                    </a:p>
                  </a:txBody>
                  <a:tcPr marL="68580" marR="68580" marT="0" marB="0" anchor="ctr"/>
                </a:tc>
                <a:tc>
                  <a:txBody>
                    <a:bodyPr/>
                    <a:lstStyle/>
                    <a:p>
                      <a:pPr algn="ctr">
                        <a:lnSpc>
                          <a:spcPct val="115000"/>
                        </a:lnSpc>
                        <a:spcAft>
                          <a:spcPts val="0"/>
                        </a:spcAft>
                      </a:pPr>
                      <a:r>
                        <a:rPr lang="en-US" sz="800" dirty="0">
                          <a:effectLst/>
                          <a:latin typeface="Arial" panose="020B0604020202020204" pitchFamily="34" charset="0"/>
                          <a:ea typeface="Times New Roman" panose="02020603050405020304" pitchFamily="18" charset="0"/>
                        </a:rPr>
                        <a:t>-</a:t>
                      </a:r>
                      <a:endParaRPr lang="en-US" sz="1200" dirty="0">
                        <a:effectLst/>
                        <a:latin typeface="Times New Roman" panose="02020603050405020304" pitchFamily="18" charset="0"/>
                        <a:ea typeface="Times New Roman" panose="02020603050405020304" pitchFamily="18" charset="0"/>
                      </a:endParaRPr>
                    </a:p>
                  </a:txBody>
                  <a:tcPr marL="68580" marR="68580" marT="0" marB="0" anchor="ctr"/>
                </a:tc>
                <a:tc>
                  <a:txBody>
                    <a:bodyPr/>
                    <a:lstStyle/>
                    <a:p>
                      <a:pPr algn="ctr">
                        <a:lnSpc>
                          <a:spcPct val="115000"/>
                        </a:lnSpc>
                        <a:spcAft>
                          <a:spcPts val="0"/>
                        </a:spcAft>
                      </a:pPr>
                      <a:r>
                        <a:rPr lang="en-US" sz="800" dirty="0">
                          <a:effectLst/>
                          <a:latin typeface="Arial" panose="020B0604020202020204" pitchFamily="34" charset="0"/>
                          <a:ea typeface="Times New Roman" panose="02020603050405020304" pitchFamily="18" charset="0"/>
                        </a:rPr>
                        <a:t>-</a:t>
                      </a:r>
                      <a:endParaRPr lang="en-US" sz="1200" dirty="0">
                        <a:effectLst/>
                        <a:latin typeface="Times New Roman" panose="02020603050405020304" pitchFamily="18" charset="0"/>
                        <a:ea typeface="Times New Roman" panose="02020603050405020304" pitchFamily="18" charset="0"/>
                      </a:endParaRPr>
                    </a:p>
                  </a:txBody>
                  <a:tcPr marL="68580" marR="68580" marT="0" marB="0" anchor="ctr"/>
                </a:tc>
              </a:tr>
              <a:tr h="271919">
                <a:tc>
                  <a:txBody>
                    <a:bodyPr/>
                    <a:lstStyle/>
                    <a:p>
                      <a:pPr algn="ctr">
                        <a:lnSpc>
                          <a:spcPct val="115000"/>
                        </a:lnSpc>
                        <a:spcAft>
                          <a:spcPts val="0"/>
                        </a:spcAft>
                      </a:pPr>
                      <a:r>
                        <a:rPr lang="de-DE" sz="800" dirty="0" smtClean="0">
                          <a:effectLst/>
                          <a:latin typeface="Times New Roman" panose="02020603050405020304" pitchFamily="18" charset="0"/>
                          <a:ea typeface="Times New Roman" panose="02020603050405020304" pitchFamily="18" charset="0"/>
                        </a:rPr>
                        <a:t>50</a:t>
                      </a:r>
                      <a:endParaRPr lang="en-US" sz="800" dirty="0">
                        <a:effectLst/>
                        <a:latin typeface="Times New Roman" panose="02020603050405020304" pitchFamily="18" charset="0"/>
                        <a:ea typeface="Times New Roman" panose="02020603050405020304" pitchFamily="18" charset="0"/>
                      </a:endParaRPr>
                    </a:p>
                  </a:txBody>
                  <a:tcPr marL="66502" marR="66502" marT="0" marB="0" anchor="ctr"/>
                </a:tc>
                <a:tc>
                  <a:txBody>
                    <a:bodyPr/>
                    <a:lstStyle/>
                    <a:p>
                      <a:pPr>
                        <a:lnSpc>
                          <a:spcPct val="115000"/>
                        </a:lnSpc>
                        <a:spcAft>
                          <a:spcPts val="0"/>
                        </a:spcAft>
                      </a:pPr>
                      <a:r>
                        <a:rPr lang="it-IT" sz="800">
                          <a:effectLst/>
                          <a:latin typeface="Arial" panose="020B0604020202020204" pitchFamily="34" charset="0"/>
                          <a:ea typeface="Times New Roman" panose="02020603050405020304" pitchFamily="18" charset="0"/>
                        </a:rPr>
                        <a:t>Unknown indole derivative</a:t>
                      </a:r>
                      <a:endParaRPr lang="en-US" sz="1200">
                        <a:effectLst/>
                        <a:latin typeface="Times New Roman" panose="02020603050405020304" pitchFamily="18" charset="0"/>
                        <a:ea typeface="Times New Roman" panose="02020603050405020304" pitchFamily="18" charset="0"/>
                      </a:endParaRPr>
                    </a:p>
                  </a:txBody>
                  <a:tcPr marL="68580" marR="68580" marT="0" marB="0" anchor="ctr"/>
                </a:tc>
                <a:tc>
                  <a:txBody>
                    <a:bodyPr/>
                    <a:lstStyle/>
                    <a:p>
                      <a:pPr algn="ctr">
                        <a:lnSpc>
                          <a:spcPct val="115000"/>
                        </a:lnSpc>
                        <a:spcAft>
                          <a:spcPts val="0"/>
                        </a:spcAft>
                      </a:pPr>
                      <a:r>
                        <a:rPr lang="it-IT" sz="800">
                          <a:effectLst/>
                          <a:latin typeface="Arial" panose="020B0604020202020204" pitchFamily="34" charset="0"/>
                          <a:ea typeface="Times New Roman" panose="02020603050405020304" pitchFamily="18" charset="0"/>
                        </a:rPr>
                        <a:t>I</a:t>
                      </a:r>
                      <a:endParaRPr lang="en-US" sz="1200">
                        <a:effectLst/>
                        <a:latin typeface="Times New Roman" panose="02020603050405020304" pitchFamily="18" charset="0"/>
                        <a:ea typeface="Times New Roman" panose="02020603050405020304" pitchFamily="18" charset="0"/>
                      </a:endParaRPr>
                    </a:p>
                  </a:txBody>
                  <a:tcPr marL="68580" marR="68580" marT="0" marB="0" anchor="ctr"/>
                </a:tc>
                <a:tc>
                  <a:txBody>
                    <a:bodyPr/>
                    <a:lstStyle/>
                    <a:p>
                      <a:pPr algn="ctr">
                        <a:lnSpc>
                          <a:spcPct val="115000"/>
                        </a:lnSpc>
                        <a:spcAft>
                          <a:spcPts val="0"/>
                        </a:spcAft>
                      </a:pPr>
                      <a:r>
                        <a:rPr lang="en-US" sz="800">
                          <a:effectLst/>
                          <a:latin typeface="Arial" panose="020B0604020202020204" pitchFamily="34" charset="0"/>
                          <a:ea typeface="Times New Roman" panose="02020603050405020304" pitchFamily="18" charset="0"/>
                        </a:rPr>
                        <a:t>-</a:t>
                      </a:r>
                      <a:endParaRPr lang="en-US" sz="1200">
                        <a:effectLst/>
                        <a:latin typeface="Times New Roman" panose="02020603050405020304" pitchFamily="18" charset="0"/>
                        <a:ea typeface="Times New Roman" panose="02020603050405020304" pitchFamily="18" charset="0"/>
                      </a:endParaRPr>
                    </a:p>
                  </a:txBody>
                  <a:tcPr marL="68580" marR="68580" marT="0" marB="0" anchor="ctr"/>
                </a:tc>
                <a:tc>
                  <a:txBody>
                    <a:bodyPr/>
                    <a:lstStyle/>
                    <a:p>
                      <a:pPr algn="ctr">
                        <a:lnSpc>
                          <a:spcPct val="115000"/>
                        </a:lnSpc>
                        <a:spcAft>
                          <a:spcPts val="0"/>
                        </a:spcAft>
                      </a:pPr>
                      <a:r>
                        <a:rPr lang="en-US" sz="800">
                          <a:effectLst/>
                          <a:latin typeface="Arial" panose="020B0604020202020204" pitchFamily="34" charset="0"/>
                          <a:ea typeface="Times New Roman" panose="02020603050405020304" pitchFamily="18" charset="0"/>
                        </a:rPr>
                        <a:t>C</a:t>
                      </a:r>
                      <a:r>
                        <a:rPr lang="en-US" sz="800" baseline="-25000">
                          <a:effectLst/>
                          <a:latin typeface="Arial" panose="020B0604020202020204" pitchFamily="34" charset="0"/>
                          <a:ea typeface="Times New Roman" panose="02020603050405020304" pitchFamily="18" charset="0"/>
                        </a:rPr>
                        <a:t>10</a:t>
                      </a:r>
                      <a:r>
                        <a:rPr lang="en-US" sz="800">
                          <a:effectLst/>
                          <a:latin typeface="Arial" panose="020B0604020202020204" pitchFamily="34" charset="0"/>
                          <a:ea typeface="Times New Roman" panose="02020603050405020304" pitchFamily="18" charset="0"/>
                        </a:rPr>
                        <a:t>H</a:t>
                      </a:r>
                      <a:r>
                        <a:rPr lang="en-US" sz="800" baseline="-25000">
                          <a:effectLst/>
                          <a:latin typeface="Arial" panose="020B0604020202020204" pitchFamily="34" charset="0"/>
                          <a:ea typeface="Times New Roman" panose="02020603050405020304" pitchFamily="18" charset="0"/>
                        </a:rPr>
                        <a:t>9</a:t>
                      </a:r>
                      <a:r>
                        <a:rPr lang="en-US" sz="800">
                          <a:effectLst/>
                          <a:latin typeface="Arial" panose="020B0604020202020204" pitchFamily="34" charset="0"/>
                          <a:ea typeface="Times New Roman" panose="02020603050405020304" pitchFamily="18" charset="0"/>
                        </a:rPr>
                        <a:t>NO</a:t>
                      </a:r>
                      <a:r>
                        <a:rPr lang="en-US" sz="800" baseline="-25000">
                          <a:effectLst/>
                          <a:latin typeface="Arial" panose="020B0604020202020204" pitchFamily="34" charset="0"/>
                          <a:ea typeface="Times New Roman" panose="02020603050405020304" pitchFamily="18" charset="0"/>
                        </a:rPr>
                        <a:t>3</a:t>
                      </a:r>
                      <a:endParaRPr lang="en-US" sz="1200">
                        <a:effectLst/>
                        <a:latin typeface="Times New Roman" panose="02020603050405020304" pitchFamily="18" charset="0"/>
                        <a:ea typeface="Times New Roman" panose="02020603050405020304" pitchFamily="18" charset="0"/>
                      </a:endParaRPr>
                    </a:p>
                  </a:txBody>
                  <a:tcPr marL="68580" marR="68580" marT="0" marB="0" anchor="ctr"/>
                </a:tc>
                <a:tc>
                  <a:txBody>
                    <a:bodyPr/>
                    <a:lstStyle/>
                    <a:p>
                      <a:pPr algn="ctr">
                        <a:lnSpc>
                          <a:spcPct val="115000"/>
                        </a:lnSpc>
                        <a:spcAft>
                          <a:spcPts val="0"/>
                        </a:spcAft>
                      </a:pPr>
                      <a:r>
                        <a:rPr lang="en-US" sz="800">
                          <a:effectLst/>
                          <a:latin typeface="Arial" panose="020B0604020202020204" pitchFamily="34" charset="0"/>
                          <a:ea typeface="Times New Roman" panose="02020603050405020304" pitchFamily="18" charset="0"/>
                        </a:rPr>
                        <a:t>391</a:t>
                      </a:r>
                      <a:endParaRPr lang="en-US" sz="1200">
                        <a:effectLst/>
                        <a:latin typeface="Times New Roman" panose="02020603050405020304" pitchFamily="18" charset="0"/>
                        <a:ea typeface="Times New Roman" panose="02020603050405020304" pitchFamily="18" charset="0"/>
                      </a:endParaRPr>
                    </a:p>
                  </a:txBody>
                  <a:tcPr marL="68580" marR="68580" marT="0" marB="0" anchor="ctr"/>
                </a:tc>
                <a:tc>
                  <a:txBody>
                    <a:bodyPr/>
                    <a:lstStyle/>
                    <a:p>
                      <a:pPr algn="ctr">
                        <a:lnSpc>
                          <a:spcPct val="115000"/>
                        </a:lnSpc>
                        <a:spcAft>
                          <a:spcPts val="0"/>
                        </a:spcAft>
                      </a:pPr>
                      <a:endParaRPr lang="en-US" sz="800">
                        <a:solidFill>
                          <a:schemeClr val="tx1"/>
                        </a:solidFill>
                        <a:effectLst/>
                        <a:latin typeface="Times New Roman" panose="02020603050405020304" pitchFamily="18" charset="0"/>
                        <a:ea typeface="Times New Roman" panose="02020603050405020304" pitchFamily="18" charset="0"/>
                      </a:endParaRPr>
                    </a:p>
                  </a:txBody>
                  <a:tcPr marL="68580" marR="68580" marT="0" marB="0" anchor="ctr"/>
                </a:tc>
                <a:tc>
                  <a:txBody>
                    <a:bodyPr/>
                    <a:lstStyle/>
                    <a:p>
                      <a:pPr algn="ctr">
                        <a:lnSpc>
                          <a:spcPct val="115000"/>
                        </a:lnSpc>
                        <a:spcAft>
                          <a:spcPts val="0"/>
                        </a:spcAft>
                      </a:pPr>
                      <a:r>
                        <a:rPr lang="de-DE" sz="800" dirty="0" smtClean="0">
                          <a:solidFill>
                            <a:schemeClr val="tx1"/>
                          </a:solidFill>
                          <a:effectLst/>
                          <a:latin typeface="Times New Roman" panose="02020603050405020304" pitchFamily="18" charset="0"/>
                          <a:ea typeface="Times New Roman" panose="02020603050405020304" pitchFamily="18" charset="0"/>
                        </a:rPr>
                        <a:t>_a</a:t>
                      </a:r>
                      <a:endParaRPr lang="en-US" sz="800" dirty="0">
                        <a:solidFill>
                          <a:schemeClr val="tx1"/>
                        </a:solidFill>
                        <a:effectLst/>
                        <a:latin typeface="Times New Roman" panose="02020603050405020304" pitchFamily="18" charset="0"/>
                        <a:ea typeface="Times New Roman" panose="02020603050405020304" pitchFamily="18" charset="0"/>
                      </a:endParaRPr>
                    </a:p>
                  </a:txBody>
                  <a:tcPr marL="68580" marR="68580" marT="0" marB="0" anchor="ctr"/>
                </a:tc>
                <a:tc>
                  <a:txBody>
                    <a:bodyPr/>
                    <a:lstStyle/>
                    <a:p>
                      <a:pPr algn="ctr">
                        <a:lnSpc>
                          <a:spcPct val="115000"/>
                        </a:lnSpc>
                        <a:spcAft>
                          <a:spcPts val="0"/>
                        </a:spcAft>
                      </a:pPr>
                      <a:r>
                        <a:rPr lang="en-US" sz="800" b="1">
                          <a:effectLst/>
                          <a:latin typeface="Arial" panose="020B0604020202020204" pitchFamily="34" charset="0"/>
                          <a:ea typeface="Times New Roman" panose="02020603050405020304" pitchFamily="18" charset="0"/>
                        </a:rPr>
                        <a:t>[M+H]</a:t>
                      </a:r>
                      <a:r>
                        <a:rPr lang="en-US" sz="800" b="1" baseline="30000">
                          <a:effectLst/>
                          <a:latin typeface="Arial" panose="020B0604020202020204" pitchFamily="34" charset="0"/>
                          <a:ea typeface="Times New Roman" panose="02020603050405020304" pitchFamily="18" charset="0"/>
                        </a:rPr>
                        <a:t>+</a:t>
                      </a:r>
                      <a:endParaRPr lang="en-US" sz="1200">
                        <a:effectLst/>
                        <a:latin typeface="Times New Roman" panose="02020603050405020304" pitchFamily="18" charset="0"/>
                        <a:ea typeface="Times New Roman" panose="02020603050405020304" pitchFamily="18" charset="0"/>
                      </a:endParaRPr>
                    </a:p>
                  </a:txBody>
                  <a:tcPr marL="68580" marR="68580" marT="0" marB="0" anchor="ctr"/>
                </a:tc>
                <a:tc>
                  <a:txBody>
                    <a:bodyPr/>
                    <a:lstStyle/>
                    <a:p>
                      <a:pPr algn="ctr">
                        <a:lnSpc>
                          <a:spcPct val="115000"/>
                        </a:lnSpc>
                        <a:spcAft>
                          <a:spcPts val="0"/>
                        </a:spcAft>
                      </a:pPr>
                      <a:r>
                        <a:rPr lang="en-US" sz="800">
                          <a:effectLst/>
                          <a:latin typeface="Arial" panose="020B0604020202020204" pitchFamily="34" charset="0"/>
                          <a:ea typeface="Times New Roman" panose="02020603050405020304" pitchFamily="18" charset="0"/>
                        </a:rPr>
                        <a:t>192.0651</a:t>
                      </a:r>
                      <a:endParaRPr lang="en-US" sz="1200">
                        <a:effectLst/>
                        <a:latin typeface="Times New Roman" panose="02020603050405020304" pitchFamily="18" charset="0"/>
                        <a:ea typeface="Times New Roman" panose="02020603050405020304" pitchFamily="18" charset="0"/>
                      </a:endParaRPr>
                    </a:p>
                  </a:txBody>
                  <a:tcPr marL="68580" marR="68580" marT="0" marB="0" anchor="ctr"/>
                </a:tc>
                <a:tc>
                  <a:txBody>
                    <a:bodyPr/>
                    <a:lstStyle/>
                    <a:p>
                      <a:pPr algn="ctr">
                        <a:lnSpc>
                          <a:spcPct val="115000"/>
                        </a:lnSpc>
                        <a:spcAft>
                          <a:spcPts val="0"/>
                        </a:spcAft>
                      </a:pPr>
                      <a:r>
                        <a:rPr lang="en-US" sz="800">
                          <a:effectLst/>
                          <a:latin typeface="Arial" panose="020B0604020202020204" pitchFamily="34" charset="0"/>
                          <a:ea typeface="Times New Roman" panose="02020603050405020304" pitchFamily="18" charset="0"/>
                        </a:rPr>
                        <a:t>2.1</a:t>
                      </a:r>
                      <a:endParaRPr lang="en-US" sz="1200">
                        <a:effectLst/>
                        <a:latin typeface="Times New Roman" panose="02020603050405020304" pitchFamily="18" charset="0"/>
                        <a:ea typeface="Times New Roman" panose="02020603050405020304" pitchFamily="18" charset="0"/>
                      </a:endParaRPr>
                    </a:p>
                  </a:txBody>
                  <a:tcPr marL="68580" marR="68580" marT="0" marB="0" anchor="ctr"/>
                </a:tc>
                <a:tc>
                  <a:txBody>
                    <a:bodyPr/>
                    <a:lstStyle/>
                    <a:p>
                      <a:pPr algn="ctr">
                        <a:lnSpc>
                          <a:spcPct val="115000"/>
                        </a:lnSpc>
                        <a:spcAft>
                          <a:spcPts val="0"/>
                        </a:spcAft>
                      </a:pPr>
                      <a:r>
                        <a:rPr lang="en-US" sz="800">
                          <a:effectLst/>
                          <a:latin typeface="Arial" panose="020B0604020202020204" pitchFamily="34" charset="0"/>
                          <a:ea typeface="Times New Roman" panose="02020603050405020304" pitchFamily="18" charset="0"/>
                        </a:rPr>
                        <a:t>3</a:t>
                      </a:r>
                      <a:endParaRPr lang="en-US" sz="1200">
                        <a:effectLst/>
                        <a:latin typeface="Times New Roman" panose="02020603050405020304" pitchFamily="18" charset="0"/>
                        <a:ea typeface="Times New Roman" panose="02020603050405020304" pitchFamily="18" charset="0"/>
                      </a:endParaRPr>
                    </a:p>
                  </a:txBody>
                  <a:tcPr marL="68580" marR="68580" marT="0" marB="0" anchor="ctr"/>
                </a:tc>
                <a:tc>
                  <a:txBody>
                    <a:bodyPr/>
                    <a:lstStyle/>
                    <a:p>
                      <a:pPr algn="ctr">
                        <a:lnSpc>
                          <a:spcPct val="115000"/>
                        </a:lnSpc>
                        <a:spcAft>
                          <a:spcPts val="0"/>
                        </a:spcAft>
                      </a:pPr>
                      <a:r>
                        <a:rPr lang="en-US" sz="800">
                          <a:effectLst/>
                          <a:latin typeface="Arial" panose="020B0604020202020204" pitchFamily="34" charset="0"/>
                          <a:ea typeface="Times New Roman" panose="02020603050405020304" pitchFamily="18" charset="0"/>
                        </a:rPr>
                        <a:t>[M-H]</a:t>
                      </a:r>
                      <a:r>
                        <a:rPr lang="en-US" sz="800" baseline="30000">
                          <a:effectLst/>
                          <a:latin typeface="Arial" panose="020B0604020202020204" pitchFamily="34" charset="0"/>
                          <a:ea typeface="Times New Roman" panose="02020603050405020304" pitchFamily="18" charset="0"/>
                        </a:rPr>
                        <a:t>-</a:t>
                      </a:r>
                      <a:endParaRPr lang="en-US" sz="1200">
                        <a:effectLst/>
                        <a:latin typeface="Times New Roman" panose="02020603050405020304" pitchFamily="18" charset="0"/>
                        <a:ea typeface="Times New Roman" panose="02020603050405020304" pitchFamily="18" charset="0"/>
                      </a:endParaRPr>
                    </a:p>
                  </a:txBody>
                  <a:tcPr marL="68580" marR="68580" marT="0" marB="0" anchor="ctr"/>
                </a:tc>
                <a:tc>
                  <a:txBody>
                    <a:bodyPr/>
                    <a:lstStyle/>
                    <a:p>
                      <a:pPr algn="ctr">
                        <a:lnSpc>
                          <a:spcPct val="115000"/>
                        </a:lnSpc>
                        <a:spcAft>
                          <a:spcPts val="0"/>
                        </a:spcAft>
                      </a:pPr>
                      <a:r>
                        <a:rPr lang="en-US" sz="800">
                          <a:effectLst/>
                          <a:latin typeface="Arial" panose="020B0604020202020204" pitchFamily="34" charset="0"/>
                          <a:ea typeface="Times New Roman" panose="02020603050405020304" pitchFamily="18" charset="0"/>
                        </a:rPr>
                        <a:t>190.0498</a:t>
                      </a:r>
                      <a:endParaRPr lang="en-US" sz="1200">
                        <a:effectLst/>
                        <a:latin typeface="Times New Roman" panose="02020603050405020304" pitchFamily="18" charset="0"/>
                        <a:ea typeface="Times New Roman" panose="02020603050405020304" pitchFamily="18" charset="0"/>
                      </a:endParaRPr>
                    </a:p>
                  </a:txBody>
                  <a:tcPr marL="68580" marR="68580" marT="0" marB="0" anchor="ctr"/>
                </a:tc>
                <a:tc>
                  <a:txBody>
                    <a:bodyPr/>
                    <a:lstStyle/>
                    <a:p>
                      <a:pPr algn="ctr">
                        <a:lnSpc>
                          <a:spcPct val="115000"/>
                        </a:lnSpc>
                        <a:spcAft>
                          <a:spcPts val="0"/>
                        </a:spcAft>
                      </a:pPr>
                      <a:r>
                        <a:rPr lang="en-US" sz="800">
                          <a:effectLst/>
                          <a:latin typeface="Arial" panose="020B0604020202020204" pitchFamily="34" charset="0"/>
                          <a:ea typeface="Times New Roman" panose="02020603050405020304" pitchFamily="18" charset="0"/>
                        </a:rPr>
                        <a:t>10.8</a:t>
                      </a:r>
                      <a:endParaRPr lang="en-US" sz="1200">
                        <a:effectLst/>
                        <a:latin typeface="Times New Roman" panose="02020603050405020304" pitchFamily="18" charset="0"/>
                        <a:ea typeface="Times New Roman" panose="02020603050405020304" pitchFamily="18" charset="0"/>
                      </a:endParaRPr>
                    </a:p>
                  </a:txBody>
                  <a:tcPr marL="68580" marR="68580" marT="0" marB="0" anchor="ctr"/>
                </a:tc>
                <a:tc>
                  <a:txBody>
                    <a:bodyPr/>
                    <a:lstStyle/>
                    <a:p>
                      <a:pPr algn="ctr">
                        <a:lnSpc>
                          <a:spcPct val="115000"/>
                        </a:lnSpc>
                        <a:spcAft>
                          <a:spcPts val="0"/>
                        </a:spcAft>
                      </a:pPr>
                      <a:r>
                        <a:rPr lang="en-US" sz="800" dirty="0">
                          <a:effectLst/>
                          <a:latin typeface="Arial" panose="020B0604020202020204" pitchFamily="34" charset="0"/>
                          <a:ea typeface="Times New Roman" panose="02020603050405020304" pitchFamily="18" charset="0"/>
                        </a:rPr>
                        <a:t>22</a:t>
                      </a:r>
                      <a:endParaRPr lang="en-US" sz="1200" dirty="0">
                        <a:effectLst/>
                        <a:latin typeface="Times New Roman" panose="02020603050405020304" pitchFamily="18" charset="0"/>
                        <a:ea typeface="Times New Roman" panose="02020603050405020304" pitchFamily="18" charset="0"/>
                      </a:endParaRPr>
                    </a:p>
                  </a:txBody>
                  <a:tcPr marL="68580" marR="68580" marT="0" marB="0" anchor="ctr"/>
                </a:tc>
              </a:tr>
              <a:tr h="271919">
                <a:tc>
                  <a:txBody>
                    <a:bodyPr/>
                    <a:lstStyle/>
                    <a:p>
                      <a:pPr algn="ctr">
                        <a:lnSpc>
                          <a:spcPct val="115000"/>
                        </a:lnSpc>
                        <a:spcAft>
                          <a:spcPts val="0"/>
                        </a:spcAft>
                      </a:pPr>
                      <a:r>
                        <a:rPr lang="de-DE" sz="800" dirty="0" smtClean="0">
                          <a:effectLst/>
                          <a:latin typeface="Times New Roman" panose="02020603050405020304" pitchFamily="18" charset="0"/>
                          <a:ea typeface="Times New Roman" panose="02020603050405020304" pitchFamily="18" charset="0"/>
                        </a:rPr>
                        <a:t>57</a:t>
                      </a:r>
                      <a:endParaRPr lang="en-US" sz="800" dirty="0">
                        <a:effectLst/>
                        <a:latin typeface="Times New Roman" panose="02020603050405020304" pitchFamily="18" charset="0"/>
                        <a:ea typeface="Times New Roman" panose="02020603050405020304" pitchFamily="18" charset="0"/>
                      </a:endParaRPr>
                    </a:p>
                  </a:txBody>
                  <a:tcPr marL="66502" marR="66502" marT="0" marB="0" anchor="ctr"/>
                </a:tc>
                <a:tc>
                  <a:txBody>
                    <a:bodyPr/>
                    <a:lstStyle/>
                    <a:p>
                      <a:pPr>
                        <a:lnSpc>
                          <a:spcPct val="115000"/>
                        </a:lnSpc>
                        <a:spcAft>
                          <a:spcPts val="0"/>
                        </a:spcAft>
                      </a:pPr>
                      <a:r>
                        <a:rPr lang="it-IT" sz="800">
                          <a:effectLst/>
                          <a:latin typeface="Arial" panose="020B0604020202020204" pitchFamily="34" charset="0"/>
                          <a:ea typeface="Times New Roman" panose="02020603050405020304" pitchFamily="18" charset="0"/>
                        </a:rPr>
                        <a:t> G(8-</a:t>
                      </a:r>
                      <a:r>
                        <a:rPr lang="it-IT" sz="800" i="1">
                          <a:effectLst/>
                          <a:latin typeface="Arial" panose="020B0604020202020204" pitchFamily="34" charset="0"/>
                          <a:ea typeface="Times New Roman" panose="02020603050405020304" pitchFamily="18" charset="0"/>
                        </a:rPr>
                        <a:t>O</a:t>
                      </a:r>
                      <a:r>
                        <a:rPr lang="it-IT" sz="800">
                          <a:effectLst/>
                          <a:latin typeface="Arial" panose="020B0604020202020204" pitchFamily="34" charset="0"/>
                          <a:ea typeface="Times New Roman" panose="02020603050405020304" pitchFamily="18" charset="0"/>
                        </a:rPr>
                        <a:t>-4)S</a:t>
                      </a:r>
                      <a:r>
                        <a:rPr lang="it-IT" sz="800" baseline="30000">
                          <a:effectLst/>
                          <a:latin typeface="Arial" panose="020B0604020202020204" pitchFamily="34" charset="0"/>
                          <a:ea typeface="Times New Roman" panose="02020603050405020304" pitchFamily="18" charset="0"/>
                        </a:rPr>
                        <a:t>Glycerol</a:t>
                      </a:r>
                      <a:endParaRPr lang="en-US" sz="1200">
                        <a:effectLst/>
                        <a:latin typeface="Times New Roman" panose="02020603050405020304" pitchFamily="18" charset="0"/>
                        <a:ea typeface="Times New Roman" panose="02020603050405020304" pitchFamily="18" charset="0"/>
                      </a:endParaRPr>
                    </a:p>
                  </a:txBody>
                  <a:tcPr marL="68580" marR="68580" marT="0" marB="0" anchor="ctr"/>
                </a:tc>
                <a:tc>
                  <a:txBody>
                    <a:bodyPr/>
                    <a:lstStyle/>
                    <a:p>
                      <a:pPr algn="ctr">
                        <a:lnSpc>
                          <a:spcPct val="115000"/>
                        </a:lnSpc>
                        <a:spcAft>
                          <a:spcPts val="0"/>
                        </a:spcAft>
                      </a:pPr>
                      <a:r>
                        <a:rPr lang="it-IT" sz="800">
                          <a:solidFill>
                            <a:srgbClr val="000000"/>
                          </a:solidFill>
                          <a:effectLst/>
                          <a:latin typeface="Arial" panose="020B0604020202020204" pitchFamily="34" charset="0"/>
                          <a:ea typeface="Times New Roman" panose="02020603050405020304" pitchFamily="18" charset="0"/>
                        </a:rPr>
                        <a:t>I</a:t>
                      </a:r>
                      <a:endParaRPr lang="en-US" sz="1200">
                        <a:effectLst/>
                        <a:latin typeface="Times New Roman" panose="02020603050405020304" pitchFamily="18" charset="0"/>
                        <a:ea typeface="Times New Roman" panose="02020603050405020304" pitchFamily="18" charset="0"/>
                      </a:endParaRPr>
                    </a:p>
                  </a:txBody>
                  <a:tcPr marL="68580" marR="68580" marT="0" marB="0" anchor="ctr"/>
                </a:tc>
                <a:tc>
                  <a:txBody>
                    <a:bodyPr/>
                    <a:lstStyle/>
                    <a:p>
                      <a:pPr algn="ctr">
                        <a:lnSpc>
                          <a:spcPct val="115000"/>
                        </a:lnSpc>
                        <a:spcAft>
                          <a:spcPts val="0"/>
                        </a:spcAft>
                      </a:pPr>
                      <a:r>
                        <a:rPr lang="it-IT" sz="800">
                          <a:solidFill>
                            <a:srgbClr val="000000"/>
                          </a:solidFill>
                          <a:effectLst/>
                          <a:latin typeface="Arial" panose="020B0604020202020204" pitchFamily="34" charset="0"/>
                          <a:ea typeface="Times New Roman" panose="02020603050405020304" pitchFamily="18" charset="0"/>
                        </a:rPr>
                        <a:t>-</a:t>
                      </a:r>
                      <a:endParaRPr lang="en-US" sz="1200">
                        <a:effectLst/>
                        <a:latin typeface="Times New Roman" panose="02020603050405020304" pitchFamily="18" charset="0"/>
                        <a:ea typeface="Times New Roman" panose="02020603050405020304" pitchFamily="18" charset="0"/>
                      </a:endParaRPr>
                    </a:p>
                  </a:txBody>
                  <a:tcPr marL="68580" marR="68580" marT="0" marB="0" anchor="ctr"/>
                </a:tc>
                <a:tc>
                  <a:txBody>
                    <a:bodyPr/>
                    <a:lstStyle/>
                    <a:p>
                      <a:pPr algn="ctr">
                        <a:lnSpc>
                          <a:spcPct val="115000"/>
                        </a:lnSpc>
                        <a:spcAft>
                          <a:spcPts val="0"/>
                        </a:spcAft>
                      </a:pPr>
                      <a:r>
                        <a:rPr lang="it-IT" sz="800">
                          <a:solidFill>
                            <a:srgbClr val="000000"/>
                          </a:solidFill>
                          <a:effectLst/>
                          <a:latin typeface="Arial" panose="020B0604020202020204" pitchFamily="34" charset="0"/>
                          <a:ea typeface="Times New Roman" panose="02020603050405020304" pitchFamily="18" charset="0"/>
                        </a:rPr>
                        <a:t>C</a:t>
                      </a:r>
                      <a:r>
                        <a:rPr lang="it-IT" sz="800" baseline="-25000">
                          <a:solidFill>
                            <a:srgbClr val="000000"/>
                          </a:solidFill>
                          <a:effectLst/>
                          <a:latin typeface="Arial" panose="020B0604020202020204" pitchFamily="34" charset="0"/>
                          <a:ea typeface="Times New Roman" panose="02020603050405020304" pitchFamily="18" charset="0"/>
                        </a:rPr>
                        <a:t>21</a:t>
                      </a:r>
                      <a:r>
                        <a:rPr lang="it-IT" sz="800">
                          <a:solidFill>
                            <a:srgbClr val="000000"/>
                          </a:solidFill>
                          <a:effectLst/>
                          <a:latin typeface="Arial" panose="020B0604020202020204" pitchFamily="34" charset="0"/>
                          <a:ea typeface="Times New Roman" panose="02020603050405020304" pitchFamily="18" charset="0"/>
                        </a:rPr>
                        <a:t>H</a:t>
                      </a:r>
                      <a:r>
                        <a:rPr lang="it-IT" sz="800" baseline="-25000">
                          <a:solidFill>
                            <a:srgbClr val="000000"/>
                          </a:solidFill>
                          <a:effectLst/>
                          <a:latin typeface="Arial" panose="020B0604020202020204" pitchFamily="34" charset="0"/>
                          <a:ea typeface="Times New Roman" panose="02020603050405020304" pitchFamily="18" charset="0"/>
                        </a:rPr>
                        <a:t>28</a:t>
                      </a:r>
                      <a:r>
                        <a:rPr lang="it-IT" sz="800">
                          <a:solidFill>
                            <a:srgbClr val="000000"/>
                          </a:solidFill>
                          <a:effectLst/>
                          <a:latin typeface="Arial" panose="020B0604020202020204" pitchFamily="34" charset="0"/>
                          <a:ea typeface="Times New Roman" panose="02020603050405020304" pitchFamily="18" charset="0"/>
                        </a:rPr>
                        <a:t>O</a:t>
                      </a:r>
                      <a:r>
                        <a:rPr lang="it-IT" sz="800" baseline="-25000">
                          <a:solidFill>
                            <a:srgbClr val="000000"/>
                          </a:solidFill>
                          <a:effectLst/>
                          <a:latin typeface="Arial" panose="020B0604020202020204" pitchFamily="34" charset="0"/>
                          <a:ea typeface="Times New Roman" panose="02020603050405020304" pitchFamily="18" charset="0"/>
                        </a:rPr>
                        <a:t>10</a:t>
                      </a:r>
                      <a:endParaRPr lang="en-US" sz="1200">
                        <a:effectLst/>
                        <a:latin typeface="Times New Roman" panose="02020603050405020304" pitchFamily="18" charset="0"/>
                        <a:ea typeface="Times New Roman" panose="02020603050405020304" pitchFamily="18" charset="0"/>
                      </a:endParaRPr>
                    </a:p>
                  </a:txBody>
                  <a:tcPr marL="68580" marR="68580" marT="0" marB="0" anchor="ctr"/>
                </a:tc>
                <a:tc>
                  <a:txBody>
                    <a:bodyPr/>
                    <a:lstStyle/>
                    <a:p>
                      <a:pPr algn="ctr">
                        <a:lnSpc>
                          <a:spcPct val="115000"/>
                        </a:lnSpc>
                        <a:spcAft>
                          <a:spcPts val="0"/>
                        </a:spcAft>
                      </a:pPr>
                      <a:r>
                        <a:rPr lang="it-IT" sz="800">
                          <a:solidFill>
                            <a:srgbClr val="000000"/>
                          </a:solidFill>
                          <a:effectLst/>
                          <a:latin typeface="Arial" panose="020B0604020202020204" pitchFamily="34" charset="0"/>
                          <a:ea typeface="Times New Roman" panose="02020603050405020304" pitchFamily="18" charset="0"/>
                        </a:rPr>
                        <a:t>188/192</a:t>
                      </a:r>
                      <a:endParaRPr lang="en-US" sz="1200">
                        <a:effectLst/>
                        <a:latin typeface="Times New Roman" panose="02020603050405020304" pitchFamily="18" charset="0"/>
                        <a:ea typeface="Times New Roman" panose="02020603050405020304" pitchFamily="18" charset="0"/>
                      </a:endParaRPr>
                    </a:p>
                  </a:txBody>
                  <a:tcPr marL="68580" marR="68580" marT="0" marB="0" anchor="ctr"/>
                </a:tc>
                <a:tc>
                  <a:txBody>
                    <a:bodyPr/>
                    <a:lstStyle/>
                    <a:p>
                      <a:pPr algn="ctr">
                        <a:lnSpc>
                          <a:spcPct val="115000"/>
                        </a:lnSpc>
                        <a:spcAft>
                          <a:spcPts val="0"/>
                        </a:spcAft>
                      </a:pPr>
                      <a:endParaRPr lang="en-US" sz="800">
                        <a:solidFill>
                          <a:schemeClr val="tx1"/>
                        </a:solidFill>
                        <a:effectLst/>
                        <a:latin typeface="Times New Roman" panose="02020603050405020304" pitchFamily="18" charset="0"/>
                        <a:ea typeface="Times New Roman" panose="02020603050405020304" pitchFamily="18" charset="0"/>
                      </a:endParaRPr>
                    </a:p>
                  </a:txBody>
                  <a:tcPr marL="68580" marR="68580" marT="0" marB="0" anchor="ctr"/>
                </a:tc>
                <a:tc>
                  <a:txBody>
                    <a:bodyPr/>
                    <a:lstStyle/>
                    <a:p>
                      <a:pPr algn="ctr">
                        <a:lnSpc>
                          <a:spcPct val="115000"/>
                        </a:lnSpc>
                        <a:spcAft>
                          <a:spcPts val="0"/>
                        </a:spcAft>
                      </a:pPr>
                      <a:r>
                        <a:rPr lang="de-DE" sz="800" dirty="0" smtClean="0">
                          <a:solidFill>
                            <a:schemeClr val="tx1"/>
                          </a:solidFill>
                          <a:effectLst/>
                          <a:latin typeface="Times New Roman" panose="02020603050405020304" pitchFamily="18" charset="0"/>
                          <a:ea typeface="Times New Roman" panose="02020603050405020304" pitchFamily="18" charset="0"/>
                        </a:rPr>
                        <a:t>6</a:t>
                      </a:r>
                      <a:endParaRPr lang="en-US" sz="800" dirty="0">
                        <a:solidFill>
                          <a:schemeClr val="tx1"/>
                        </a:solidFill>
                        <a:effectLst/>
                        <a:latin typeface="Times New Roman" panose="02020603050405020304" pitchFamily="18" charset="0"/>
                        <a:ea typeface="Times New Roman" panose="02020603050405020304" pitchFamily="18" charset="0"/>
                      </a:endParaRPr>
                    </a:p>
                  </a:txBody>
                  <a:tcPr marL="68580" marR="68580" marT="0" marB="0" anchor="ctr"/>
                </a:tc>
                <a:tc>
                  <a:txBody>
                    <a:bodyPr/>
                    <a:lstStyle/>
                    <a:p>
                      <a:pPr algn="ctr">
                        <a:lnSpc>
                          <a:spcPct val="115000"/>
                        </a:lnSpc>
                        <a:spcAft>
                          <a:spcPts val="0"/>
                        </a:spcAft>
                      </a:pPr>
                      <a:r>
                        <a:rPr lang="it-IT" sz="800">
                          <a:solidFill>
                            <a:srgbClr val="000000"/>
                          </a:solidFill>
                          <a:effectLst/>
                          <a:latin typeface="Arial" panose="020B0604020202020204" pitchFamily="34" charset="0"/>
                          <a:ea typeface="Times New Roman" panose="02020603050405020304" pitchFamily="18" charset="0"/>
                        </a:rPr>
                        <a:t>-</a:t>
                      </a:r>
                      <a:endParaRPr lang="en-US" sz="1200">
                        <a:effectLst/>
                        <a:latin typeface="Times New Roman" panose="02020603050405020304" pitchFamily="18" charset="0"/>
                        <a:ea typeface="Times New Roman" panose="02020603050405020304" pitchFamily="18" charset="0"/>
                      </a:endParaRPr>
                    </a:p>
                  </a:txBody>
                  <a:tcPr marL="68580" marR="68580" marT="0" marB="0" anchor="ctr"/>
                </a:tc>
                <a:tc>
                  <a:txBody>
                    <a:bodyPr/>
                    <a:lstStyle/>
                    <a:p>
                      <a:pPr algn="ctr">
                        <a:lnSpc>
                          <a:spcPct val="115000"/>
                        </a:lnSpc>
                        <a:spcAft>
                          <a:spcPts val="0"/>
                        </a:spcAft>
                      </a:pPr>
                      <a:r>
                        <a:rPr lang="de-DE" sz="800">
                          <a:solidFill>
                            <a:srgbClr val="000000"/>
                          </a:solidFill>
                          <a:effectLst/>
                          <a:latin typeface="Arial" panose="020B0604020202020204" pitchFamily="34" charset="0"/>
                          <a:ea typeface="Times New Roman" panose="02020603050405020304" pitchFamily="18" charset="0"/>
                        </a:rPr>
                        <a:t>-</a:t>
                      </a:r>
                      <a:endParaRPr lang="en-US" sz="1200">
                        <a:effectLst/>
                        <a:latin typeface="Times New Roman" panose="02020603050405020304" pitchFamily="18" charset="0"/>
                        <a:ea typeface="Times New Roman" panose="02020603050405020304" pitchFamily="18" charset="0"/>
                      </a:endParaRPr>
                    </a:p>
                  </a:txBody>
                  <a:tcPr marL="68580" marR="68580" marT="0" marB="0" anchor="ctr"/>
                </a:tc>
                <a:tc>
                  <a:txBody>
                    <a:bodyPr/>
                    <a:lstStyle/>
                    <a:p>
                      <a:pPr algn="ctr">
                        <a:lnSpc>
                          <a:spcPct val="115000"/>
                        </a:lnSpc>
                        <a:spcAft>
                          <a:spcPts val="0"/>
                        </a:spcAft>
                      </a:pPr>
                      <a:r>
                        <a:rPr lang="de-DE" sz="800">
                          <a:solidFill>
                            <a:srgbClr val="000000"/>
                          </a:solidFill>
                          <a:effectLst/>
                          <a:latin typeface="Arial" panose="020B0604020202020204" pitchFamily="34" charset="0"/>
                          <a:ea typeface="Times New Roman" panose="02020603050405020304" pitchFamily="18" charset="0"/>
                        </a:rPr>
                        <a:t>-</a:t>
                      </a:r>
                      <a:endParaRPr lang="en-US" sz="1200">
                        <a:effectLst/>
                        <a:latin typeface="Times New Roman" panose="02020603050405020304" pitchFamily="18" charset="0"/>
                        <a:ea typeface="Times New Roman" panose="02020603050405020304" pitchFamily="18" charset="0"/>
                      </a:endParaRPr>
                    </a:p>
                  </a:txBody>
                  <a:tcPr marL="68580" marR="68580" marT="0" marB="0" anchor="ctr"/>
                </a:tc>
                <a:tc>
                  <a:txBody>
                    <a:bodyPr/>
                    <a:lstStyle/>
                    <a:p>
                      <a:pPr algn="ctr">
                        <a:lnSpc>
                          <a:spcPct val="115000"/>
                        </a:lnSpc>
                        <a:spcAft>
                          <a:spcPts val="0"/>
                        </a:spcAft>
                      </a:pPr>
                      <a:r>
                        <a:rPr lang="de-DE" sz="800">
                          <a:solidFill>
                            <a:srgbClr val="000000"/>
                          </a:solidFill>
                          <a:effectLst/>
                          <a:latin typeface="Arial" panose="020B0604020202020204" pitchFamily="34" charset="0"/>
                          <a:ea typeface="Times New Roman" panose="02020603050405020304" pitchFamily="18" charset="0"/>
                        </a:rPr>
                        <a:t>-</a:t>
                      </a:r>
                      <a:endParaRPr lang="en-US" sz="1200">
                        <a:effectLst/>
                        <a:latin typeface="Times New Roman" panose="02020603050405020304" pitchFamily="18" charset="0"/>
                        <a:ea typeface="Times New Roman" panose="02020603050405020304" pitchFamily="18" charset="0"/>
                      </a:endParaRPr>
                    </a:p>
                  </a:txBody>
                  <a:tcPr marL="68580" marR="68580" marT="0" marB="0" anchor="ctr"/>
                </a:tc>
                <a:tc>
                  <a:txBody>
                    <a:bodyPr/>
                    <a:lstStyle/>
                    <a:p>
                      <a:pPr algn="ctr">
                        <a:lnSpc>
                          <a:spcPct val="115000"/>
                        </a:lnSpc>
                        <a:spcAft>
                          <a:spcPts val="0"/>
                        </a:spcAft>
                      </a:pPr>
                      <a:r>
                        <a:rPr lang="de-DE" sz="800" b="1">
                          <a:solidFill>
                            <a:srgbClr val="000000"/>
                          </a:solidFill>
                          <a:effectLst/>
                          <a:latin typeface="Arial" panose="020B0604020202020204" pitchFamily="34" charset="0"/>
                          <a:ea typeface="Times New Roman" panose="02020603050405020304" pitchFamily="18" charset="0"/>
                        </a:rPr>
                        <a:t>[M-H]</a:t>
                      </a:r>
                      <a:r>
                        <a:rPr lang="de-DE" sz="800" b="1" baseline="30000">
                          <a:solidFill>
                            <a:srgbClr val="000000"/>
                          </a:solidFill>
                          <a:effectLst/>
                          <a:latin typeface="Arial" panose="020B0604020202020204" pitchFamily="34" charset="0"/>
                          <a:ea typeface="Times New Roman" panose="02020603050405020304" pitchFamily="18" charset="0"/>
                        </a:rPr>
                        <a:t>-</a:t>
                      </a:r>
                      <a:endParaRPr lang="en-US" sz="1200">
                        <a:effectLst/>
                        <a:latin typeface="Times New Roman" panose="02020603050405020304" pitchFamily="18" charset="0"/>
                        <a:ea typeface="Times New Roman" panose="02020603050405020304" pitchFamily="18" charset="0"/>
                      </a:endParaRPr>
                    </a:p>
                  </a:txBody>
                  <a:tcPr marL="68580" marR="68580" marT="0" marB="0" anchor="ctr"/>
                </a:tc>
                <a:tc>
                  <a:txBody>
                    <a:bodyPr/>
                    <a:lstStyle/>
                    <a:p>
                      <a:pPr algn="ctr">
                        <a:lnSpc>
                          <a:spcPct val="115000"/>
                        </a:lnSpc>
                        <a:spcAft>
                          <a:spcPts val="0"/>
                        </a:spcAft>
                      </a:pPr>
                      <a:r>
                        <a:rPr lang="de-DE" sz="800">
                          <a:solidFill>
                            <a:srgbClr val="000000"/>
                          </a:solidFill>
                          <a:effectLst/>
                          <a:latin typeface="Arial" panose="020B0604020202020204" pitchFamily="34" charset="0"/>
                          <a:ea typeface="Times New Roman" panose="02020603050405020304" pitchFamily="18" charset="0"/>
                        </a:rPr>
                        <a:t>439.1567</a:t>
                      </a:r>
                      <a:endParaRPr lang="en-US" sz="1200">
                        <a:effectLst/>
                        <a:latin typeface="Times New Roman" panose="02020603050405020304" pitchFamily="18" charset="0"/>
                        <a:ea typeface="Times New Roman" panose="02020603050405020304" pitchFamily="18" charset="0"/>
                      </a:endParaRPr>
                    </a:p>
                  </a:txBody>
                  <a:tcPr marL="68580" marR="68580" marT="0" marB="0" anchor="ctr"/>
                </a:tc>
                <a:tc>
                  <a:txBody>
                    <a:bodyPr/>
                    <a:lstStyle/>
                    <a:p>
                      <a:pPr algn="ctr">
                        <a:lnSpc>
                          <a:spcPct val="115000"/>
                        </a:lnSpc>
                        <a:spcAft>
                          <a:spcPts val="0"/>
                        </a:spcAft>
                      </a:pPr>
                      <a:r>
                        <a:rPr lang="de-DE" sz="800">
                          <a:solidFill>
                            <a:srgbClr val="000000"/>
                          </a:solidFill>
                          <a:effectLst/>
                          <a:latin typeface="Arial" panose="020B0604020202020204" pitchFamily="34" charset="0"/>
                          <a:ea typeface="Times New Roman" panose="02020603050405020304" pitchFamily="18" charset="0"/>
                        </a:rPr>
                        <a:t>9.8</a:t>
                      </a:r>
                      <a:endParaRPr lang="en-US" sz="1200">
                        <a:effectLst/>
                        <a:latin typeface="Times New Roman" panose="02020603050405020304" pitchFamily="18" charset="0"/>
                        <a:ea typeface="Times New Roman" panose="02020603050405020304" pitchFamily="18" charset="0"/>
                      </a:endParaRPr>
                    </a:p>
                  </a:txBody>
                  <a:tcPr marL="68580" marR="68580" marT="0" marB="0" anchor="ctr"/>
                </a:tc>
                <a:tc>
                  <a:txBody>
                    <a:bodyPr/>
                    <a:lstStyle/>
                    <a:p>
                      <a:pPr algn="ctr">
                        <a:lnSpc>
                          <a:spcPct val="115000"/>
                        </a:lnSpc>
                        <a:spcAft>
                          <a:spcPts val="0"/>
                        </a:spcAft>
                      </a:pPr>
                      <a:r>
                        <a:rPr lang="de-DE" sz="800" dirty="0">
                          <a:solidFill>
                            <a:srgbClr val="000000"/>
                          </a:solidFill>
                          <a:effectLst/>
                          <a:latin typeface="Arial" panose="020B0604020202020204" pitchFamily="34" charset="0"/>
                          <a:ea typeface="Times New Roman" panose="02020603050405020304" pitchFamily="18" charset="0"/>
                        </a:rPr>
                        <a:t>115</a:t>
                      </a:r>
                      <a:endParaRPr lang="en-US" sz="1200" dirty="0">
                        <a:effectLst/>
                        <a:latin typeface="Times New Roman" panose="02020603050405020304" pitchFamily="18" charset="0"/>
                        <a:ea typeface="Times New Roman" panose="02020603050405020304" pitchFamily="18" charset="0"/>
                      </a:endParaRPr>
                    </a:p>
                  </a:txBody>
                  <a:tcPr marL="68580" marR="68580" marT="0" marB="0" anchor="ctr"/>
                </a:tc>
              </a:tr>
              <a:tr h="271919">
                <a:tc>
                  <a:txBody>
                    <a:bodyPr/>
                    <a:lstStyle/>
                    <a:p>
                      <a:pPr algn="ctr">
                        <a:lnSpc>
                          <a:spcPct val="115000"/>
                        </a:lnSpc>
                        <a:spcAft>
                          <a:spcPts val="0"/>
                        </a:spcAft>
                      </a:pPr>
                      <a:r>
                        <a:rPr lang="de-DE" sz="800" dirty="0" smtClean="0">
                          <a:effectLst/>
                          <a:latin typeface="Times New Roman" panose="02020603050405020304" pitchFamily="18" charset="0"/>
                          <a:ea typeface="Times New Roman" panose="02020603050405020304" pitchFamily="18" charset="0"/>
                        </a:rPr>
                        <a:t>76</a:t>
                      </a:r>
                      <a:endParaRPr lang="en-US" sz="800" dirty="0">
                        <a:effectLst/>
                        <a:latin typeface="Times New Roman" panose="02020603050405020304" pitchFamily="18" charset="0"/>
                        <a:ea typeface="Times New Roman" panose="02020603050405020304" pitchFamily="18" charset="0"/>
                      </a:endParaRPr>
                    </a:p>
                  </a:txBody>
                  <a:tcPr marL="66502" marR="66502" marT="0" marB="0" anchor="ctr"/>
                </a:tc>
                <a:tc>
                  <a:txBody>
                    <a:bodyPr/>
                    <a:lstStyle/>
                    <a:p>
                      <a:pPr>
                        <a:lnSpc>
                          <a:spcPct val="115000"/>
                        </a:lnSpc>
                        <a:spcAft>
                          <a:spcPts val="0"/>
                        </a:spcAft>
                      </a:pPr>
                      <a:r>
                        <a:rPr lang="it-IT" sz="800">
                          <a:solidFill>
                            <a:srgbClr val="000000"/>
                          </a:solidFill>
                          <a:effectLst/>
                          <a:latin typeface="Arial" panose="020B0604020202020204" pitchFamily="34" charset="0"/>
                          <a:ea typeface="Times New Roman" panose="02020603050405020304" pitchFamily="18" charset="0"/>
                        </a:rPr>
                        <a:t>Unknown oligolignol</a:t>
                      </a:r>
                      <a:endParaRPr lang="en-US" sz="1200">
                        <a:effectLst/>
                        <a:latin typeface="Times New Roman" panose="02020603050405020304" pitchFamily="18" charset="0"/>
                        <a:ea typeface="Times New Roman" panose="02020603050405020304" pitchFamily="18" charset="0"/>
                      </a:endParaRPr>
                    </a:p>
                  </a:txBody>
                  <a:tcPr marL="68580" marR="68580" marT="0" marB="0" anchor="ctr"/>
                </a:tc>
                <a:tc>
                  <a:txBody>
                    <a:bodyPr/>
                    <a:lstStyle/>
                    <a:p>
                      <a:pPr algn="ctr">
                        <a:lnSpc>
                          <a:spcPct val="115000"/>
                        </a:lnSpc>
                        <a:spcAft>
                          <a:spcPts val="0"/>
                        </a:spcAft>
                      </a:pPr>
                      <a:r>
                        <a:rPr lang="it-IT" sz="800">
                          <a:solidFill>
                            <a:srgbClr val="000000"/>
                          </a:solidFill>
                          <a:effectLst/>
                          <a:latin typeface="Arial" panose="020B0604020202020204" pitchFamily="34" charset="0"/>
                          <a:ea typeface="Times New Roman" panose="02020603050405020304" pitchFamily="18" charset="0"/>
                        </a:rPr>
                        <a:t>I</a:t>
                      </a:r>
                      <a:endParaRPr lang="en-US" sz="1200">
                        <a:effectLst/>
                        <a:latin typeface="Times New Roman" panose="02020603050405020304" pitchFamily="18" charset="0"/>
                        <a:ea typeface="Times New Roman" panose="02020603050405020304" pitchFamily="18" charset="0"/>
                      </a:endParaRPr>
                    </a:p>
                  </a:txBody>
                  <a:tcPr marL="68580" marR="68580" marT="0" marB="0" anchor="ctr"/>
                </a:tc>
                <a:tc>
                  <a:txBody>
                    <a:bodyPr/>
                    <a:lstStyle/>
                    <a:p>
                      <a:pPr algn="ctr">
                        <a:lnSpc>
                          <a:spcPct val="115000"/>
                        </a:lnSpc>
                        <a:spcAft>
                          <a:spcPts val="0"/>
                        </a:spcAft>
                      </a:pPr>
                      <a:r>
                        <a:rPr lang="it-IT" sz="800">
                          <a:solidFill>
                            <a:srgbClr val="000000"/>
                          </a:solidFill>
                          <a:effectLst/>
                          <a:latin typeface="Arial" panose="020B0604020202020204" pitchFamily="34" charset="0"/>
                          <a:ea typeface="Times New Roman" panose="02020603050405020304" pitchFamily="18" charset="0"/>
                        </a:rPr>
                        <a:t>-</a:t>
                      </a:r>
                      <a:endParaRPr lang="en-US" sz="1200">
                        <a:effectLst/>
                        <a:latin typeface="Times New Roman" panose="02020603050405020304" pitchFamily="18" charset="0"/>
                        <a:ea typeface="Times New Roman" panose="02020603050405020304" pitchFamily="18" charset="0"/>
                      </a:endParaRPr>
                    </a:p>
                  </a:txBody>
                  <a:tcPr marL="68580" marR="68580" marT="0" marB="0" anchor="ctr"/>
                </a:tc>
                <a:tc>
                  <a:txBody>
                    <a:bodyPr/>
                    <a:lstStyle/>
                    <a:p>
                      <a:pPr algn="ctr">
                        <a:lnSpc>
                          <a:spcPct val="115000"/>
                        </a:lnSpc>
                        <a:spcAft>
                          <a:spcPts val="0"/>
                        </a:spcAft>
                      </a:pPr>
                      <a:r>
                        <a:rPr lang="it-IT" sz="800">
                          <a:solidFill>
                            <a:srgbClr val="000000"/>
                          </a:solidFill>
                          <a:effectLst/>
                          <a:latin typeface="Arial" panose="020B0604020202020204" pitchFamily="34" charset="0"/>
                          <a:ea typeface="Times New Roman" panose="02020603050405020304" pitchFamily="18" charset="0"/>
                        </a:rPr>
                        <a:t>C</a:t>
                      </a:r>
                      <a:r>
                        <a:rPr lang="it-IT" sz="800" baseline="-25000">
                          <a:solidFill>
                            <a:srgbClr val="000000"/>
                          </a:solidFill>
                          <a:effectLst/>
                          <a:latin typeface="Arial" panose="020B0604020202020204" pitchFamily="34" charset="0"/>
                          <a:ea typeface="Times New Roman" panose="02020603050405020304" pitchFamily="18" charset="0"/>
                        </a:rPr>
                        <a:t>41</a:t>
                      </a:r>
                      <a:r>
                        <a:rPr lang="it-IT" sz="800">
                          <a:solidFill>
                            <a:srgbClr val="000000"/>
                          </a:solidFill>
                          <a:effectLst/>
                          <a:latin typeface="Arial" panose="020B0604020202020204" pitchFamily="34" charset="0"/>
                          <a:ea typeface="Times New Roman" panose="02020603050405020304" pitchFamily="18" charset="0"/>
                        </a:rPr>
                        <a:t>H</a:t>
                      </a:r>
                      <a:r>
                        <a:rPr lang="it-IT" sz="800" baseline="-25000">
                          <a:solidFill>
                            <a:srgbClr val="000000"/>
                          </a:solidFill>
                          <a:effectLst/>
                          <a:latin typeface="Arial" panose="020B0604020202020204" pitchFamily="34" charset="0"/>
                          <a:ea typeface="Times New Roman" panose="02020603050405020304" pitchFamily="18" charset="0"/>
                        </a:rPr>
                        <a:t>46</a:t>
                      </a:r>
                      <a:r>
                        <a:rPr lang="it-IT" sz="800">
                          <a:solidFill>
                            <a:srgbClr val="000000"/>
                          </a:solidFill>
                          <a:effectLst/>
                          <a:latin typeface="Arial" panose="020B0604020202020204" pitchFamily="34" charset="0"/>
                          <a:ea typeface="Times New Roman" panose="02020603050405020304" pitchFamily="18" charset="0"/>
                        </a:rPr>
                        <a:t>O</a:t>
                      </a:r>
                      <a:r>
                        <a:rPr lang="it-IT" sz="800" baseline="-25000">
                          <a:solidFill>
                            <a:srgbClr val="000000"/>
                          </a:solidFill>
                          <a:effectLst/>
                          <a:latin typeface="Arial" panose="020B0604020202020204" pitchFamily="34" charset="0"/>
                          <a:ea typeface="Times New Roman" panose="02020603050405020304" pitchFamily="18" charset="0"/>
                        </a:rPr>
                        <a:t>20</a:t>
                      </a:r>
                      <a:endParaRPr lang="en-US" sz="1200">
                        <a:effectLst/>
                        <a:latin typeface="Times New Roman" panose="02020603050405020304" pitchFamily="18" charset="0"/>
                        <a:ea typeface="Times New Roman" panose="02020603050405020304" pitchFamily="18" charset="0"/>
                      </a:endParaRPr>
                    </a:p>
                  </a:txBody>
                  <a:tcPr marL="68580" marR="68580" marT="0" marB="0" anchor="ctr"/>
                </a:tc>
                <a:tc>
                  <a:txBody>
                    <a:bodyPr/>
                    <a:lstStyle/>
                    <a:p>
                      <a:pPr algn="ctr">
                        <a:lnSpc>
                          <a:spcPct val="115000"/>
                        </a:lnSpc>
                        <a:spcAft>
                          <a:spcPts val="0"/>
                        </a:spcAft>
                      </a:pPr>
                      <a:r>
                        <a:rPr lang="it-IT" sz="800">
                          <a:solidFill>
                            <a:srgbClr val="000000"/>
                          </a:solidFill>
                          <a:effectLst/>
                          <a:latin typeface="Arial" panose="020B0604020202020204" pitchFamily="34" charset="0"/>
                          <a:ea typeface="Times New Roman" panose="02020603050405020304" pitchFamily="18" charset="0"/>
                        </a:rPr>
                        <a:t>300</a:t>
                      </a:r>
                      <a:endParaRPr lang="en-US" sz="1200">
                        <a:effectLst/>
                        <a:latin typeface="Times New Roman" panose="02020603050405020304" pitchFamily="18" charset="0"/>
                        <a:ea typeface="Times New Roman" panose="02020603050405020304" pitchFamily="18" charset="0"/>
                      </a:endParaRPr>
                    </a:p>
                  </a:txBody>
                  <a:tcPr marL="68580" marR="68580" marT="0" marB="0" anchor="ctr"/>
                </a:tc>
                <a:tc>
                  <a:txBody>
                    <a:bodyPr/>
                    <a:lstStyle/>
                    <a:p>
                      <a:pPr algn="ctr">
                        <a:lnSpc>
                          <a:spcPct val="115000"/>
                        </a:lnSpc>
                        <a:spcAft>
                          <a:spcPts val="0"/>
                        </a:spcAft>
                      </a:pPr>
                      <a:endParaRPr lang="en-US" sz="800">
                        <a:solidFill>
                          <a:schemeClr val="tx1"/>
                        </a:solidFill>
                        <a:effectLst/>
                        <a:latin typeface="Times New Roman" panose="02020603050405020304" pitchFamily="18" charset="0"/>
                        <a:ea typeface="Times New Roman" panose="02020603050405020304" pitchFamily="18" charset="0"/>
                      </a:endParaRPr>
                    </a:p>
                  </a:txBody>
                  <a:tcPr marL="68580" marR="68580" marT="0" marB="0" anchor="ctr"/>
                </a:tc>
                <a:tc>
                  <a:txBody>
                    <a:bodyPr/>
                    <a:lstStyle/>
                    <a:p>
                      <a:pPr algn="ctr">
                        <a:lnSpc>
                          <a:spcPct val="115000"/>
                        </a:lnSpc>
                        <a:spcAft>
                          <a:spcPts val="0"/>
                        </a:spcAft>
                      </a:pPr>
                      <a:r>
                        <a:rPr lang="de-DE" sz="800" dirty="0" smtClean="0">
                          <a:solidFill>
                            <a:schemeClr val="tx1"/>
                          </a:solidFill>
                          <a:effectLst/>
                          <a:latin typeface="Times New Roman" panose="02020603050405020304" pitchFamily="18" charset="0"/>
                          <a:ea typeface="Times New Roman" panose="02020603050405020304" pitchFamily="18" charset="0"/>
                        </a:rPr>
                        <a:t>8</a:t>
                      </a:r>
                      <a:endParaRPr lang="en-US" sz="800" dirty="0">
                        <a:solidFill>
                          <a:schemeClr val="tx1"/>
                        </a:solidFill>
                        <a:effectLst/>
                        <a:latin typeface="Times New Roman" panose="02020603050405020304" pitchFamily="18" charset="0"/>
                        <a:ea typeface="Times New Roman" panose="02020603050405020304" pitchFamily="18" charset="0"/>
                      </a:endParaRPr>
                    </a:p>
                  </a:txBody>
                  <a:tcPr marL="68580" marR="68580" marT="0" marB="0" anchor="ctr"/>
                </a:tc>
                <a:tc>
                  <a:txBody>
                    <a:bodyPr/>
                    <a:lstStyle/>
                    <a:p>
                      <a:pPr algn="ctr">
                        <a:lnSpc>
                          <a:spcPct val="115000"/>
                        </a:lnSpc>
                        <a:spcAft>
                          <a:spcPts val="0"/>
                        </a:spcAft>
                      </a:pPr>
                      <a:r>
                        <a:rPr lang="it-IT" sz="800">
                          <a:solidFill>
                            <a:srgbClr val="000000"/>
                          </a:solidFill>
                          <a:effectLst/>
                          <a:latin typeface="Arial" panose="020B0604020202020204" pitchFamily="34" charset="0"/>
                          <a:ea typeface="Times New Roman" panose="02020603050405020304" pitchFamily="18" charset="0"/>
                        </a:rPr>
                        <a:t>[M+Na]</a:t>
                      </a:r>
                      <a:r>
                        <a:rPr lang="it-IT" sz="800" baseline="30000">
                          <a:solidFill>
                            <a:srgbClr val="000000"/>
                          </a:solidFill>
                          <a:effectLst/>
                          <a:latin typeface="Arial" panose="020B0604020202020204" pitchFamily="34" charset="0"/>
                          <a:ea typeface="Times New Roman" panose="02020603050405020304" pitchFamily="18" charset="0"/>
                        </a:rPr>
                        <a:t>+</a:t>
                      </a:r>
                      <a:endParaRPr lang="en-US" sz="1200">
                        <a:effectLst/>
                        <a:latin typeface="Times New Roman" panose="02020603050405020304" pitchFamily="18" charset="0"/>
                        <a:ea typeface="Times New Roman" panose="02020603050405020304" pitchFamily="18" charset="0"/>
                      </a:endParaRPr>
                    </a:p>
                  </a:txBody>
                  <a:tcPr marL="68580" marR="68580" marT="0" marB="0" anchor="ctr"/>
                </a:tc>
                <a:tc>
                  <a:txBody>
                    <a:bodyPr/>
                    <a:lstStyle/>
                    <a:p>
                      <a:pPr>
                        <a:lnSpc>
                          <a:spcPct val="115000"/>
                        </a:lnSpc>
                        <a:spcAft>
                          <a:spcPts val="0"/>
                        </a:spcAft>
                      </a:pPr>
                      <a:r>
                        <a:rPr lang="it-IT" sz="800">
                          <a:solidFill>
                            <a:srgbClr val="000000"/>
                          </a:solidFill>
                          <a:effectLst/>
                          <a:latin typeface="Arial" panose="020B0604020202020204" pitchFamily="34" charset="0"/>
                          <a:ea typeface="Times New Roman" panose="02020603050405020304" pitchFamily="18" charset="0"/>
                        </a:rPr>
                        <a:t>881.2497</a:t>
                      </a:r>
                      <a:endParaRPr lang="en-US" sz="1200">
                        <a:effectLst/>
                        <a:latin typeface="Times New Roman" panose="02020603050405020304" pitchFamily="18" charset="0"/>
                        <a:ea typeface="Times New Roman" panose="02020603050405020304" pitchFamily="18" charset="0"/>
                      </a:endParaRPr>
                    </a:p>
                  </a:txBody>
                  <a:tcPr marL="68580" marR="68580" marT="0" marB="0" anchor="ctr"/>
                </a:tc>
                <a:tc>
                  <a:txBody>
                    <a:bodyPr/>
                    <a:lstStyle/>
                    <a:p>
                      <a:pPr algn="ctr">
                        <a:lnSpc>
                          <a:spcPct val="115000"/>
                        </a:lnSpc>
                        <a:spcAft>
                          <a:spcPts val="0"/>
                        </a:spcAft>
                      </a:pPr>
                      <a:r>
                        <a:rPr lang="it-IT" sz="800">
                          <a:solidFill>
                            <a:srgbClr val="000000"/>
                          </a:solidFill>
                          <a:effectLst/>
                          <a:latin typeface="Arial" panose="020B0604020202020204" pitchFamily="34" charset="0"/>
                          <a:ea typeface="Times New Roman" panose="02020603050405020304" pitchFamily="18" charset="0"/>
                        </a:rPr>
                        <a:t>2.5</a:t>
                      </a:r>
                      <a:endParaRPr lang="en-US" sz="1200">
                        <a:effectLst/>
                        <a:latin typeface="Times New Roman" panose="02020603050405020304" pitchFamily="18" charset="0"/>
                        <a:ea typeface="Times New Roman" panose="02020603050405020304" pitchFamily="18" charset="0"/>
                      </a:endParaRPr>
                    </a:p>
                  </a:txBody>
                  <a:tcPr marL="68580" marR="68580" marT="0" marB="0" anchor="ctr"/>
                </a:tc>
                <a:tc>
                  <a:txBody>
                    <a:bodyPr/>
                    <a:lstStyle/>
                    <a:p>
                      <a:pPr algn="ctr">
                        <a:lnSpc>
                          <a:spcPct val="115000"/>
                        </a:lnSpc>
                        <a:spcAft>
                          <a:spcPts val="0"/>
                        </a:spcAft>
                      </a:pPr>
                      <a:r>
                        <a:rPr lang="it-IT" sz="800">
                          <a:solidFill>
                            <a:srgbClr val="000000"/>
                          </a:solidFill>
                          <a:effectLst/>
                          <a:latin typeface="Arial" panose="020B0604020202020204" pitchFamily="34" charset="0"/>
                          <a:ea typeface="Times New Roman" panose="02020603050405020304" pitchFamily="18" charset="0"/>
                        </a:rPr>
                        <a:t>74</a:t>
                      </a:r>
                      <a:endParaRPr lang="en-US" sz="1200">
                        <a:effectLst/>
                        <a:latin typeface="Times New Roman" panose="02020603050405020304" pitchFamily="18" charset="0"/>
                        <a:ea typeface="Times New Roman" panose="02020603050405020304" pitchFamily="18" charset="0"/>
                      </a:endParaRPr>
                    </a:p>
                  </a:txBody>
                  <a:tcPr marL="68580" marR="68580" marT="0" marB="0" anchor="ctr"/>
                </a:tc>
                <a:tc>
                  <a:txBody>
                    <a:bodyPr/>
                    <a:lstStyle/>
                    <a:p>
                      <a:pPr algn="ctr">
                        <a:lnSpc>
                          <a:spcPct val="115000"/>
                        </a:lnSpc>
                        <a:spcAft>
                          <a:spcPts val="0"/>
                        </a:spcAft>
                      </a:pPr>
                      <a:r>
                        <a:rPr lang="it-IT" sz="800" b="1">
                          <a:solidFill>
                            <a:srgbClr val="000000"/>
                          </a:solidFill>
                          <a:effectLst/>
                          <a:latin typeface="Arial" panose="020B0604020202020204" pitchFamily="34" charset="0"/>
                          <a:ea typeface="Times New Roman" panose="02020603050405020304" pitchFamily="18" charset="0"/>
                        </a:rPr>
                        <a:t>[M-H]</a:t>
                      </a:r>
                      <a:r>
                        <a:rPr lang="it-IT" sz="800" b="1" baseline="30000">
                          <a:solidFill>
                            <a:srgbClr val="000000"/>
                          </a:solidFill>
                          <a:effectLst/>
                          <a:latin typeface="Arial" panose="020B0604020202020204" pitchFamily="34" charset="0"/>
                          <a:ea typeface="Times New Roman" panose="02020603050405020304" pitchFamily="18" charset="0"/>
                        </a:rPr>
                        <a:t>-</a:t>
                      </a:r>
                      <a:endParaRPr lang="en-US" sz="1200">
                        <a:effectLst/>
                        <a:latin typeface="Times New Roman" panose="02020603050405020304" pitchFamily="18" charset="0"/>
                        <a:ea typeface="Times New Roman" panose="02020603050405020304" pitchFamily="18" charset="0"/>
                      </a:endParaRPr>
                    </a:p>
                  </a:txBody>
                  <a:tcPr marL="68580" marR="68580" marT="0" marB="0" anchor="ctr"/>
                </a:tc>
                <a:tc>
                  <a:txBody>
                    <a:bodyPr/>
                    <a:lstStyle/>
                    <a:p>
                      <a:pPr algn="ctr">
                        <a:lnSpc>
                          <a:spcPct val="115000"/>
                        </a:lnSpc>
                        <a:spcAft>
                          <a:spcPts val="0"/>
                        </a:spcAft>
                      </a:pPr>
                      <a:r>
                        <a:rPr lang="it-IT" sz="800">
                          <a:solidFill>
                            <a:srgbClr val="000000"/>
                          </a:solidFill>
                          <a:effectLst/>
                          <a:latin typeface="Arial" panose="020B0604020202020204" pitchFamily="34" charset="0"/>
                          <a:ea typeface="Times New Roman" panose="02020603050405020304" pitchFamily="18" charset="0"/>
                        </a:rPr>
                        <a:t>857.2455</a:t>
                      </a:r>
                      <a:endParaRPr lang="en-US" sz="1200">
                        <a:effectLst/>
                        <a:latin typeface="Times New Roman" panose="02020603050405020304" pitchFamily="18" charset="0"/>
                        <a:ea typeface="Times New Roman" panose="02020603050405020304" pitchFamily="18" charset="0"/>
                      </a:endParaRPr>
                    </a:p>
                  </a:txBody>
                  <a:tcPr marL="68580" marR="68580" marT="0" marB="0" anchor="ctr"/>
                </a:tc>
                <a:tc>
                  <a:txBody>
                    <a:bodyPr/>
                    <a:lstStyle/>
                    <a:p>
                      <a:pPr algn="ctr">
                        <a:lnSpc>
                          <a:spcPct val="115000"/>
                        </a:lnSpc>
                        <a:spcAft>
                          <a:spcPts val="0"/>
                        </a:spcAft>
                      </a:pPr>
                      <a:r>
                        <a:rPr lang="it-IT" sz="800">
                          <a:solidFill>
                            <a:srgbClr val="000000"/>
                          </a:solidFill>
                          <a:effectLst/>
                          <a:latin typeface="Arial" panose="020B0604020202020204" pitchFamily="34" charset="0"/>
                          <a:ea typeface="Times New Roman" panose="02020603050405020304" pitchFamily="18" charset="0"/>
                        </a:rPr>
                        <a:t>6.4</a:t>
                      </a:r>
                      <a:endParaRPr lang="en-US" sz="1200">
                        <a:effectLst/>
                        <a:latin typeface="Times New Roman" panose="02020603050405020304" pitchFamily="18" charset="0"/>
                        <a:ea typeface="Times New Roman" panose="02020603050405020304" pitchFamily="18" charset="0"/>
                      </a:endParaRPr>
                    </a:p>
                  </a:txBody>
                  <a:tcPr marL="68580" marR="68580" marT="0" marB="0" anchor="ctr"/>
                </a:tc>
                <a:tc>
                  <a:txBody>
                    <a:bodyPr/>
                    <a:lstStyle/>
                    <a:p>
                      <a:pPr algn="ctr">
                        <a:lnSpc>
                          <a:spcPct val="115000"/>
                        </a:lnSpc>
                        <a:spcAft>
                          <a:spcPts val="0"/>
                        </a:spcAft>
                      </a:pPr>
                      <a:r>
                        <a:rPr lang="it-IT" sz="800" dirty="0">
                          <a:solidFill>
                            <a:srgbClr val="000000"/>
                          </a:solidFill>
                          <a:effectLst/>
                          <a:latin typeface="Arial" panose="020B0604020202020204" pitchFamily="34" charset="0"/>
                          <a:ea typeface="Times New Roman" panose="02020603050405020304" pitchFamily="18" charset="0"/>
                        </a:rPr>
                        <a:t>69</a:t>
                      </a:r>
                      <a:endParaRPr lang="en-US" sz="1200" dirty="0">
                        <a:effectLst/>
                        <a:latin typeface="Times New Roman" panose="02020603050405020304" pitchFamily="18" charset="0"/>
                        <a:ea typeface="Times New Roman" panose="02020603050405020304" pitchFamily="18" charset="0"/>
                      </a:endParaRPr>
                    </a:p>
                  </a:txBody>
                  <a:tcPr marL="68580" marR="68580" marT="0" marB="0" anchor="ctr"/>
                </a:tc>
              </a:tr>
              <a:tr h="271919">
                <a:tc>
                  <a:txBody>
                    <a:bodyPr/>
                    <a:lstStyle/>
                    <a:p>
                      <a:pPr algn="ctr">
                        <a:lnSpc>
                          <a:spcPct val="115000"/>
                        </a:lnSpc>
                        <a:spcAft>
                          <a:spcPts val="0"/>
                        </a:spcAft>
                      </a:pPr>
                      <a:r>
                        <a:rPr lang="de-DE" sz="800" dirty="0" smtClean="0">
                          <a:effectLst/>
                          <a:latin typeface="Times New Roman" panose="02020603050405020304" pitchFamily="18" charset="0"/>
                          <a:ea typeface="Times New Roman" panose="02020603050405020304" pitchFamily="18" charset="0"/>
                        </a:rPr>
                        <a:t>85</a:t>
                      </a:r>
                      <a:endParaRPr lang="en-US" sz="800" dirty="0">
                        <a:effectLst/>
                        <a:latin typeface="Times New Roman" panose="02020603050405020304" pitchFamily="18" charset="0"/>
                        <a:ea typeface="Times New Roman" panose="02020603050405020304" pitchFamily="18" charset="0"/>
                      </a:endParaRPr>
                    </a:p>
                  </a:txBody>
                  <a:tcPr marL="66502" marR="66502" marT="0" marB="0" anchor="ctr"/>
                </a:tc>
                <a:tc>
                  <a:txBody>
                    <a:bodyPr/>
                    <a:lstStyle/>
                    <a:p>
                      <a:pPr>
                        <a:lnSpc>
                          <a:spcPct val="115000"/>
                        </a:lnSpc>
                        <a:spcAft>
                          <a:spcPts val="0"/>
                        </a:spcAft>
                      </a:pPr>
                      <a:r>
                        <a:rPr lang="en-US" sz="800">
                          <a:solidFill>
                            <a:srgbClr val="000000"/>
                          </a:solidFill>
                          <a:effectLst/>
                          <a:latin typeface="Arial" panose="020B0604020202020204" pitchFamily="34" charset="0"/>
                          <a:ea typeface="Times New Roman" panose="02020603050405020304" pitchFamily="18" charset="0"/>
                        </a:rPr>
                        <a:t>Fatty acid derivative</a:t>
                      </a:r>
                      <a:endParaRPr lang="en-US" sz="1200">
                        <a:effectLst/>
                        <a:latin typeface="Times New Roman" panose="02020603050405020304" pitchFamily="18" charset="0"/>
                        <a:ea typeface="Times New Roman" panose="02020603050405020304" pitchFamily="18" charset="0"/>
                      </a:endParaRPr>
                    </a:p>
                  </a:txBody>
                  <a:tcPr marL="68580" marR="68580" marT="0" marB="0" anchor="ctr"/>
                </a:tc>
                <a:tc>
                  <a:txBody>
                    <a:bodyPr/>
                    <a:lstStyle/>
                    <a:p>
                      <a:pPr algn="ctr">
                        <a:lnSpc>
                          <a:spcPct val="115000"/>
                        </a:lnSpc>
                        <a:spcAft>
                          <a:spcPts val="0"/>
                        </a:spcAft>
                      </a:pPr>
                      <a:r>
                        <a:rPr lang="it-IT" sz="800">
                          <a:solidFill>
                            <a:srgbClr val="000000"/>
                          </a:solidFill>
                          <a:effectLst/>
                          <a:latin typeface="Arial" panose="020B0604020202020204" pitchFamily="34" charset="0"/>
                          <a:ea typeface="Times New Roman" panose="02020603050405020304" pitchFamily="18" charset="0"/>
                        </a:rPr>
                        <a:t>I</a:t>
                      </a:r>
                      <a:endParaRPr lang="en-US" sz="1200">
                        <a:effectLst/>
                        <a:latin typeface="Times New Roman" panose="02020603050405020304" pitchFamily="18" charset="0"/>
                        <a:ea typeface="Times New Roman" panose="02020603050405020304" pitchFamily="18" charset="0"/>
                      </a:endParaRPr>
                    </a:p>
                  </a:txBody>
                  <a:tcPr marL="68580" marR="68580" marT="0" marB="0" anchor="ctr"/>
                </a:tc>
                <a:tc>
                  <a:txBody>
                    <a:bodyPr/>
                    <a:lstStyle/>
                    <a:p>
                      <a:pPr algn="ctr">
                        <a:lnSpc>
                          <a:spcPct val="115000"/>
                        </a:lnSpc>
                        <a:spcAft>
                          <a:spcPts val="0"/>
                        </a:spcAft>
                      </a:pPr>
                      <a:r>
                        <a:rPr lang="it-IT" sz="800">
                          <a:solidFill>
                            <a:srgbClr val="000000"/>
                          </a:solidFill>
                          <a:effectLst/>
                          <a:latin typeface="Arial" panose="020B0604020202020204" pitchFamily="34" charset="0"/>
                          <a:ea typeface="Times New Roman" panose="02020603050405020304" pitchFamily="18" charset="0"/>
                        </a:rPr>
                        <a:t>-</a:t>
                      </a:r>
                      <a:endParaRPr lang="en-US" sz="1200">
                        <a:effectLst/>
                        <a:latin typeface="Times New Roman" panose="02020603050405020304" pitchFamily="18" charset="0"/>
                        <a:ea typeface="Times New Roman" panose="02020603050405020304" pitchFamily="18" charset="0"/>
                      </a:endParaRPr>
                    </a:p>
                  </a:txBody>
                  <a:tcPr marL="68580" marR="68580" marT="0" marB="0" anchor="ctr"/>
                </a:tc>
                <a:tc>
                  <a:txBody>
                    <a:bodyPr/>
                    <a:lstStyle/>
                    <a:p>
                      <a:pPr algn="ctr">
                        <a:lnSpc>
                          <a:spcPct val="115000"/>
                        </a:lnSpc>
                        <a:spcAft>
                          <a:spcPts val="0"/>
                        </a:spcAft>
                      </a:pPr>
                      <a:r>
                        <a:rPr lang="it-IT" sz="800">
                          <a:solidFill>
                            <a:srgbClr val="000000"/>
                          </a:solidFill>
                          <a:effectLst/>
                          <a:latin typeface="Arial" panose="020B0604020202020204" pitchFamily="34" charset="0"/>
                          <a:ea typeface="Times New Roman" panose="02020603050405020304" pitchFamily="18" charset="0"/>
                        </a:rPr>
                        <a:t>C</a:t>
                      </a:r>
                      <a:r>
                        <a:rPr lang="it-IT" sz="800" baseline="-25000">
                          <a:solidFill>
                            <a:srgbClr val="000000"/>
                          </a:solidFill>
                          <a:effectLst/>
                          <a:latin typeface="Arial" panose="020B0604020202020204" pitchFamily="34" charset="0"/>
                          <a:ea typeface="Times New Roman" panose="02020603050405020304" pitchFamily="18" charset="0"/>
                        </a:rPr>
                        <a:t>18</a:t>
                      </a:r>
                      <a:r>
                        <a:rPr lang="it-IT" sz="800">
                          <a:solidFill>
                            <a:srgbClr val="000000"/>
                          </a:solidFill>
                          <a:effectLst/>
                          <a:latin typeface="Arial" panose="020B0604020202020204" pitchFamily="34" charset="0"/>
                          <a:ea typeface="Times New Roman" panose="02020603050405020304" pitchFamily="18" charset="0"/>
                        </a:rPr>
                        <a:t>H</a:t>
                      </a:r>
                      <a:r>
                        <a:rPr lang="it-IT" sz="800" baseline="-25000">
                          <a:solidFill>
                            <a:srgbClr val="000000"/>
                          </a:solidFill>
                          <a:effectLst/>
                          <a:latin typeface="Arial" panose="020B0604020202020204" pitchFamily="34" charset="0"/>
                          <a:ea typeface="Times New Roman" panose="02020603050405020304" pitchFamily="18" charset="0"/>
                        </a:rPr>
                        <a:t>30</a:t>
                      </a:r>
                      <a:r>
                        <a:rPr lang="it-IT" sz="800">
                          <a:solidFill>
                            <a:srgbClr val="000000"/>
                          </a:solidFill>
                          <a:effectLst/>
                          <a:latin typeface="Arial" panose="020B0604020202020204" pitchFamily="34" charset="0"/>
                          <a:ea typeface="Times New Roman" panose="02020603050405020304" pitchFamily="18" charset="0"/>
                        </a:rPr>
                        <a:t>O</a:t>
                      </a:r>
                      <a:r>
                        <a:rPr lang="it-IT" sz="800" baseline="-25000">
                          <a:solidFill>
                            <a:srgbClr val="000000"/>
                          </a:solidFill>
                          <a:effectLst/>
                          <a:latin typeface="Arial" panose="020B0604020202020204" pitchFamily="34" charset="0"/>
                          <a:ea typeface="Times New Roman" panose="02020603050405020304" pitchFamily="18" charset="0"/>
                        </a:rPr>
                        <a:t>4</a:t>
                      </a:r>
                      <a:endParaRPr lang="en-US" sz="1200">
                        <a:effectLst/>
                        <a:latin typeface="Times New Roman" panose="02020603050405020304" pitchFamily="18" charset="0"/>
                        <a:ea typeface="Times New Roman" panose="02020603050405020304" pitchFamily="18" charset="0"/>
                      </a:endParaRPr>
                    </a:p>
                  </a:txBody>
                  <a:tcPr marL="68580" marR="68580" marT="0" marB="0" anchor="ctr"/>
                </a:tc>
                <a:tc>
                  <a:txBody>
                    <a:bodyPr/>
                    <a:lstStyle/>
                    <a:p>
                      <a:pPr algn="ctr">
                        <a:lnSpc>
                          <a:spcPct val="115000"/>
                        </a:lnSpc>
                        <a:spcAft>
                          <a:spcPts val="0"/>
                        </a:spcAft>
                      </a:pPr>
                      <a:r>
                        <a:rPr lang="it-IT" sz="800">
                          <a:solidFill>
                            <a:srgbClr val="000000"/>
                          </a:solidFill>
                          <a:effectLst/>
                          <a:latin typeface="Arial" panose="020B0604020202020204" pitchFamily="34" charset="0"/>
                          <a:ea typeface="Times New Roman" panose="02020603050405020304" pitchFamily="18" charset="0"/>
                        </a:rPr>
                        <a:t>634</a:t>
                      </a:r>
                      <a:endParaRPr lang="en-US" sz="1200">
                        <a:effectLst/>
                        <a:latin typeface="Times New Roman" panose="02020603050405020304" pitchFamily="18" charset="0"/>
                        <a:ea typeface="Times New Roman" panose="02020603050405020304" pitchFamily="18" charset="0"/>
                      </a:endParaRPr>
                    </a:p>
                  </a:txBody>
                  <a:tcPr marL="68580" marR="68580" marT="0" marB="0" anchor="ctr"/>
                </a:tc>
                <a:tc>
                  <a:txBody>
                    <a:bodyPr/>
                    <a:lstStyle/>
                    <a:p>
                      <a:pPr algn="ctr">
                        <a:lnSpc>
                          <a:spcPct val="115000"/>
                        </a:lnSpc>
                        <a:spcAft>
                          <a:spcPts val="0"/>
                        </a:spcAft>
                      </a:pPr>
                      <a:endParaRPr lang="en-US" sz="800">
                        <a:solidFill>
                          <a:schemeClr val="tx1"/>
                        </a:solidFill>
                        <a:effectLst/>
                        <a:latin typeface="Times New Roman" panose="02020603050405020304" pitchFamily="18" charset="0"/>
                        <a:ea typeface="Times New Roman" panose="02020603050405020304" pitchFamily="18" charset="0"/>
                      </a:endParaRPr>
                    </a:p>
                  </a:txBody>
                  <a:tcPr marL="68580" marR="68580" marT="0" marB="0" anchor="ctr"/>
                </a:tc>
                <a:tc>
                  <a:txBody>
                    <a:bodyPr/>
                    <a:lstStyle/>
                    <a:p>
                      <a:pPr algn="ctr">
                        <a:lnSpc>
                          <a:spcPct val="115000"/>
                        </a:lnSpc>
                        <a:spcAft>
                          <a:spcPts val="0"/>
                        </a:spcAft>
                      </a:pPr>
                      <a:r>
                        <a:rPr lang="de-DE" sz="800" dirty="0" smtClean="0">
                          <a:solidFill>
                            <a:schemeClr val="tx1"/>
                          </a:solidFill>
                          <a:effectLst/>
                          <a:latin typeface="Times New Roman" panose="02020603050405020304" pitchFamily="18" charset="0"/>
                          <a:ea typeface="Times New Roman" panose="02020603050405020304" pitchFamily="18" charset="0"/>
                        </a:rPr>
                        <a:t>2</a:t>
                      </a:r>
                      <a:endParaRPr lang="en-US" sz="800" dirty="0">
                        <a:solidFill>
                          <a:schemeClr val="tx1"/>
                        </a:solidFill>
                        <a:effectLst/>
                        <a:latin typeface="Times New Roman" panose="02020603050405020304" pitchFamily="18" charset="0"/>
                        <a:ea typeface="Times New Roman" panose="02020603050405020304" pitchFamily="18" charset="0"/>
                      </a:endParaRPr>
                    </a:p>
                  </a:txBody>
                  <a:tcPr marL="68580" marR="68580" marT="0" marB="0" anchor="ctr"/>
                </a:tc>
                <a:tc>
                  <a:txBody>
                    <a:bodyPr/>
                    <a:lstStyle/>
                    <a:p>
                      <a:pPr algn="ctr">
                        <a:lnSpc>
                          <a:spcPct val="115000"/>
                        </a:lnSpc>
                        <a:spcAft>
                          <a:spcPts val="0"/>
                        </a:spcAft>
                      </a:pPr>
                      <a:r>
                        <a:rPr lang="it-IT" sz="800">
                          <a:solidFill>
                            <a:srgbClr val="000000"/>
                          </a:solidFill>
                          <a:effectLst/>
                          <a:latin typeface="Arial" panose="020B0604020202020204" pitchFamily="34" charset="0"/>
                          <a:ea typeface="Times New Roman" panose="02020603050405020304" pitchFamily="18" charset="0"/>
                        </a:rPr>
                        <a:t>-</a:t>
                      </a:r>
                      <a:endParaRPr lang="en-US" sz="1200">
                        <a:effectLst/>
                        <a:latin typeface="Times New Roman" panose="02020603050405020304" pitchFamily="18" charset="0"/>
                        <a:ea typeface="Times New Roman" panose="02020603050405020304" pitchFamily="18" charset="0"/>
                      </a:endParaRPr>
                    </a:p>
                  </a:txBody>
                  <a:tcPr marL="68580" marR="68580" marT="0" marB="0" anchor="ctr"/>
                </a:tc>
                <a:tc>
                  <a:txBody>
                    <a:bodyPr/>
                    <a:lstStyle/>
                    <a:p>
                      <a:pPr algn="ctr">
                        <a:lnSpc>
                          <a:spcPct val="115000"/>
                        </a:lnSpc>
                        <a:spcAft>
                          <a:spcPts val="0"/>
                        </a:spcAft>
                      </a:pPr>
                      <a:r>
                        <a:rPr lang="en-US" sz="800">
                          <a:solidFill>
                            <a:srgbClr val="000000"/>
                          </a:solidFill>
                          <a:effectLst/>
                          <a:latin typeface="Arial" panose="020B0604020202020204" pitchFamily="34" charset="0"/>
                          <a:ea typeface="Times New Roman" panose="02020603050405020304" pitchFamily="18" charset="0"/>
                        </a:rPr>
                        <a:t>-</a:t>
                      </a:r>
                      <a:endParaRPr lang="en-US" sz="1200">
                        <a:effectLst/>
                        <a:latin typeface="Times New Roman" panose="02020603050405020304" pitchFamily="18" charset="0"/>
                        <a:ea typeface="Times New Roman" panose="02020603050405020304" pitchFamily="18" charset="0"/>
                      </a:endParaRPr>
                    </a:p>
                  </a:txBody>
                  <a:tcPr marL="68580" marR="68580" marT="0" marB="0" anchor="ctr"/>
                </a:tc>
                <a:tc>
                  <a:txBody>
                    <a:bodyPr/>
                    <a:lstStyle/>
                    <a:p>
                      <a:pPr algn="ctr">
                        <a:lnSpc>
                          <a:spcPct val="115000"/>
                        </a:lnSpc>
                        <a:spcAft>
                          <a:spcPts val="0"/>
                        </a:spcAft>
                      </a:pPr>
                      <a:r>
                        <a:rPr lang="en-US" sz="800">
                          <a:solidFill>
                            <a:srgbClr val="000000"/>
                          </a:solidFill>
                          <a:effectLst/>
                          <a:latin typeface="Arial" panose="020B0604020202020204" pitchFamily="34" charset="0"/>
                          <a:ea typeface="Times New Roman" panose="02020603050405020304" pitchFamily="18" charset="0"/>
                        </a:rPr>
                        <a:t>-</a:t>
                      </a:r>
                      <a:endParaRPr lang="en-US" sz="1200">
                        <a:effectLst/>
                        <a:latin typeface="Times New Roman" panose="02020603050405020304" pitchFamily="18" charset="0"/>
                        <a:ea typeface="Times New Roman" panose="02020603050405020304" pitchFamily="18" charset="0"/>
                      </a:endParaRPr>
                    </a:p>
                  </a:txBody>
                  <a:tcPr marL="68580" marR="68580" marT="0" marB="0" anchor="ctr"/>
                </a:tc>
                <a:tc>
                  <a:txBody>
                    <a:bodyPr/>
                    <a:lstStyle/>
                    <a:p>
                      <a:pPr algn="ctr">
                        <a:lnSpc>
                          <a:spcPct val="115000"/>
                        </a:lnSpc>
                        <a:spcAft>
                          <a:spcPts val="0"/>
                        </a:spcAft>
                      </a:pPr>
                      <a:r>
                        <a:rPr lang="en-US" sz="800">
                          <a:solidFill>
                            <a:srgbClr val="000000"/>
                          </a:solidFill>
                          <a:effectLst/>
                          <a:latin typeface="Arial" panose="020B0604020202020204" pitchFamily="34" charset="0"/>
                          <a:ea typeface="Times New Roman" panose="02020603050405020304" pitchFamily="18" charset="0"/>
                        </a:rPr>
                        <a:t>-</a:t>
                      </a:r>
                      <a:endParaRPr lang="en-US" sz="1200">
                        <a:effectLst/>
                        <a:latin typeface="Times New Roman" panose="02020603050405020304" pitchFamily="18" charset="0"/>
                        <a:ea typeface="Times New Roman" panose="02020603050405020304" pitchFamily="18" charset="0"/>
                      </a:endParaRPr>
                    </a:p>
                  </a:txBody>
                  <a:tcPr marL="68580" marR="68580" marT="0" marB="0" anchor="ctr"/>
                </a:tc>
                <a:tc>
                  <a:txBody>
                    <a:bodyPr/>
                    <a:lstStyle/>
                    <a:p>
                      <a:pPr algn="ctr">
                        <a:lnSpc>
                          <a:spcPct val="115000"/>
                        </a:lnSpc>
                        <a:spcAft>
                          <a:spcPts val="0"/>
                        </a:spcAft>
                      </a:pPr>
                      <a:r>
                        <a:rPr lang="it-IT" sz="800" b="1">
                          <a:solidFill>
                            <a:srgbClr val="000000"/>
                          </a:solidFill>
                          <a:effectLst/>
                          <a:latin typeface="Arial" panose="020B0604020202020204" pitchFamily="34" charset="0"/>
                          <a:ea typeface="Times New Roman" panose="02020603050405020304" pitchFamily="18" charset="0"/>
                        </a:rPr>
                        <a:t>[M-H]</a:t>
                      </a:r>
                      <a:r>
                        <a:rPr lang="it-IT" sz="800" b="1" baseline="30000">
                          <a:solidFill>
                            <a:srgbClr val="000000"/>
                          </a:solidFill>
                          <a:effectLst/>
                          <a:latin typeface="Arial" panose="020B0604020202020204" pitchFamily="34" charset="0"/>
                          <a:ea typeface="Times New Roman" panose="02020603050405020304" pitchFamily="18" charset="0"/>
                        </a:rPr>
                        <a:t>-</a:t>
                      </a:r>
                      <a:endParaRPr lang="en-US" sz="1200">
                        <a:effectLst/>
                        <a:latin typeface="Times New Roman" panose="02020603050405020304" pitchFamily="18" charset="0"/>
                        <a:ea typeface="Times New Roman" panose="02020603050405020304" pitchFamily="18" charset="0"/>
                      </a:endParaRPr>
                    </a:p>
                  </a:txBody>
                  <a:tcPr marL="68580" marR="68580" marT="0" marB="0" anchor="ctr"/>
                </a:tc>
                <a:tc>
                  <a:txBody>
                    <a:bodyPr/>
                    <a:lstStyle/>
                    <a:p>
                      <a:pPr algn="ctr">
                        <a:lnSpc>
                          <a:spcPct val="115000"/>
                        </a:lnSpc>
                        <a:spcAft>
                          <a:spcPts val="0"/>
                        </a:spcAft>
                      </a:pPr>
                      <a:r>
                        <a:rPr lang="en-US" sz="800">
                          <a:solidFill>
                            <a:srgbClr val="000000"/>
                          </a:solidFill>
                          <a:effectLst/>
                          <a:latin typeface="Arial" panose="020B0604020202020204" pitchFamily="34" charset="0"/>
                          <a:ea typeface="Times New Roman" panose="02020603050405020304" pitchFamily="18" charset="0"/>
                        </a:rPr>
                        <a:t>309.2048</a:t>
                      </a:r>
                      <a:endParaRPr lang="en-US" sz="1200">
                        <a:effectLst/>
                        <a:latin typeface="Times New Roman" panose="02020603050405020304" pitchFamily="18" charset="0"/>
                        <a:ea typeface="Times New Roman" panose="02020603050405020304" pitchFamily="18" charset="0"/>
                      </a:endParaRPr>
                    </a:p>
                  </a:txBody>
                  <a:tcPr marL="68580" marR="68580" marT="0" marB="0" anchor="ctr"/>
                </a:tc>
                <a:tc>
                  <a:txBody>
                    <a:bodyPr/>
                    <a:lstStyle/>
                    <a:p>
                      <a:pPr algn="ctr">
                        <a:lnSpc>
                          <a:spcPct val="115000"/>
                        </a:lnSpc>
                        <a:spcAft>
                          <a:spcPts val="0"/>
                        </a:spcAft>
                      </a:pPr>
                      <a:r>
                        <a:rPr lang="en-US" sz="800">
                          <a:solidFill>
                            <a:srgbClr val="000000"/>
                          </a:solidFill>
                          <a:effectLst/>
                          <a:latin typeface="Arial" panose="020B0604020202020204" pitchFamily="34" charset="0"/>
                          <a:ea typeface="Times New Roman" panose="02020603050405020304" pitchFamily="18" charset="0"/>
                        </a:rPr>
                        <a:t>7.4</a:t>
                      </a:r>
                      <a:endParaRPr lang="en-US" sz="1200">
                        <a:effectLst/>
                        <a:latin typeface="Times New Roman" panose="02020603050405020304" pitchFamily="18" charset="0"/>
                        <a:ea typeface="Times New Roman" panose="02020603050405020304" pitchFamily="18" charset="0"/>
                      </a:endParaRPr>
                    </a:p>
                  </a:txBody>
                  <a:tcPr marL="68580" marR="68580" marT="0" marB="0" anchor="ctr"/>
                </a:tc>
                <a:tc>
                  <a:txBody>
                    <a:bodyPr/>
                    <a:lstStyle/>
                    <a:p>
                      <a:pPr algn="ctr">
                        <a:lnSpc>
                          <a:spcPct val="115000"/>
                        </a:lnSpc>
                        <a:spcAft>
                          <a:spcPts val="0"/>
                        </a:spcAft>
                      </a:pPr>
                      <a:r>
                        <a:rPr lang="en-US" sz="800" dirty="0">
                          <a:solidFill>
                            <a:srgbClr val="000000"/>
                          </a:solidFill>
                          <a:effectLst/>
                          <a:latin typeface="Arial" panose="020B0604020202020204" pitchFamily="34" charset="0"/>
                          <a:ea typeface="Times New Roman" panose="02020603050405020304" pitchFamily="18" charset="0"/>
                        </a:rPr>
                        <a:t>86</a:t>
                      </a:r>
                      <a:endParaRPr lang="en-US" sz="1200" dirty="0">
                        <a:effectLst/>
                        <a:latin typeface="Times New Roman" panose="02020603050405020304" pitchFamily="18" charset="0"/>
                        <a:ea typeface="Times New Roman" panose="02020603050405020304" pitchFamily="18" charset="0"/>
                      </a:endParaRPr>
                    </a:p>
                  </a:txBody>
                  <a:tcPr marL="68580" marR="68580" marT="0" marB="0" anchor="ctr"/>
                </a:tc>
              </a:tr>
              <a:tr h="271919">
                <a:tc>
                  <a:txBody>
                    <a:bodyPr/>
                    <a:lstStyle/>
                    <a:p>
                      <a:pPr algn="ctr">
                        <a:lnSpc>
                          <a:spcPct val="115000"/>
                        </a:lnSpc>
                        <a:spcAft>
                          <a:spcPts val="0"/>
                        </a:spcAft>
                      </a:pPr>
                      <a:r>
                        <a:rPr lang="de-DE" sz="800" dirty="0" smtClean="0">
                          <a:effectLst/>
                          <a:latin typeface="Times New Roman" panose="02020603050405020304" pitchFamily="18" charset="0"/>
                          <a:ea typeface="Times New Roman" panose="02020603050405020304" pitchFamily="18" charset="0"/>
                        </a:rPr>
                        <a:t>88</a:t>
                      </a:r>
                      <a:endParaRPr lang="en-US" sz="800" dirty="0">
                        <a:effectLst/>
                        <a:latin typeface="Times New Roman" panose="02020603050405020304" pitchFamily="18" charset="0"/>
                        <a:ea typeface="Times New Roman" panose="02020603050405020304" pitchFamily="18" charset="0"/>
                      </a:endParaRPr>
                    </a:p>
                  </a:txBody>
                  <a:tcPr marL="66502" marR="66502" marT="0" marB="0" anchor="ctr"/>
                </a:tc>
                <a:tc>
                  <a:txBody>
                    <a:bodyPr/>
                    <a:lstStyle/>
                    <a:p>
                      <a:pPr>
                        <a:lnSpc>
                          <a:spcPct val="115000"/>
                        </a:lnSpc>
                        <a:spcAft>
                          <a:spcPts val="0"/>
                        </a:spcAft>
                      </a:pPr>
                      <a:r>
                        <a:rPr lang="en-US" sz="800">
                          <a:solidFill>
                            <a:srgbClr val="000000"/>
                          </a:solidFill>
                          <a:effectLst/>
                          <a:latin typeface="Arial" panose="020B0604020202020204" pitchFamily="34" charset="0"/>
                          <a:ea typeface="Times New Roman" panose="02020603050405020304" pitchFamily="18" charset="0"/>
                        </a:rPr>
                        <a:t>C</a:t>
                      </a:r>
                      <a:r>
                        <a:rPr lang="en-US" sz="800" baseline="-25000">
                          <a:solidFill>
                            <a:srgbClr val="000000"/>
                          </a:solidFill>
                          <a:effectLst/>
                          <a:latin typeface="Arial" panose="020B0604020202020204" pitchFamily="34" charset="0"/>
                          <a:ea typeface="Times New Roman" panose="02020603050405020304" pitchFamily="18" charset="0"/>
                        </a:rPr>
                        <a:t>4</a:t>
                      </a:r>
                      <a:r>
                        <a:rPr lang="en-US" sz="800">
                          <a:solidFill>
                            <a:srgbClr val="000000"/>
                          </a:solidFill>
                          <a:effectLst/>
                          <a:latin typeface="Arial" panose="020B0604020202020204" pitchFamily="34" charset="0"/>
                          <a:ea typeface="Times New Roman" panose="02020603050405020304" pitchFamily="18" charset="0"/>
                        </a:rPr>
                        <a:t>H</a:t>
                      </a:r>
                      <a:r>
                        <a:rPr lang="en-US" sz="800" baseline="-25000">
                          <a:solidFill>
                            <a:srgbClr val="000000"/>
                          </a:solidFill>
                          <a:effectLst/>
                          <a:latin typeface="Arial" panose="020B0604020202020204" pitchFamily="34" charset="0"/>
                          <a:ea typeface="Times New Roman" panose="02020603050405020304" pitchFamily="18" charset="0"/>
                        </a:rPr>
                        <a:t>10</a:t>
                      </a:r>
                      <a:r>
                        <a:rPr lang="en-US" sz="800">
                          <a:solidFill>
                            <a:srgbClr val="000000"/>
                          </a:solidFill>
                          <a:effectLst/>
                          <a:latin typeface="Arial" panose="020B0604020202020204" pitchFamily="34" charset="0"/>
                          <a:ea typeface="Times New Roman" panose="02020603050405020304" pitchFamily="18" charset="0"/>
                        </a:rPr>
                        <a:t>O</a:t>
                      </a:r>
                      <a:r>
                        <a:rPr lang="it-IT" sz="800">
                          <a:solidFill>
                            <a:srgbClr val="000000"/>
                          </a:solidFill>
                          <a:effectLst/>
                          <a:latin typeface="Arial" panose="020B0604020202020204" pitchFamily="34" charset="0"/>
                          <a:ea typeface="Times New Roman" panose="02020603050405020304" pitchFamily="18" charset="0"/>
                        </a:rPr>
                        <a:t> Malonyl-Hex</a:t>
                      </a:r>
                      <a:endParaRPr lang="en-US" sz="1200">
                        <a:effectLst/>
                        <a:latin typeface="Times New Roman" panose="02020603050405020304" pitchFamily="18" charset="0"/>
                        <a:ea typeface="Times New Roman" panose="02020603050405020304" pitchFamily="18" charset="0"/>
                      </a:endParaRPr>
                    </a:p>
                  </a:txBody>
                  <a:tcPr marL="68580" marR="68580" marT="0" marB="0" anchor="ctr"/>
                </a:tc>
                <a:tc>
                  <a:txBody>
                    <a:bodyPr/>
                    <a:lstStyle/>
                    <a:p>
                      <a:pPr algn="ctr">
                        <a:lnSpc>
                          <a:spcPct val="115000"/>
                        </a:lnSpc>
                        <a:spcAft>
                          <a:spcPts val="0"/>
                        </a:spcAft>
                      </a:pPr>
                      <a:r>
                        <a:rPr lang="it-IT" sz="800">
                          <a:solidFill>
                            <a:srgbClr val="000000"/>
                          </a:solidFill>
                          <a:effectLst/>
                          <a:latin typeface="Arial" panose="020B0604020202020204" pitchFamily="34" charset="0"/>
                          <a:ea typeface="Times New Roman" panose="02020603050405020304" pitchFamily="18" charset="0"/>
                        </a:rPr>
                        <a:t>I</a:t>
                      </a:r>
                      <a:endParaRPr lang="en-US" sz="1200">
                        <a:effectLst/>
                        <a:latin typeface="Times New Roman" panose="02020603050405020304" pitchFamily="18" charset="0"/>
                        <a:ea typeface="Times New Roman" panose="02020603050405020304" pitchFamily="18" charset="0"/>
                      </a:endParaRPr>
                    </a:p>
                  </a:txBody>
                  <a:tcPr marL="68580" marR="68580" marT="0" marB="0" anchor="ctr"/>
                </a:tc>
                <a:tc>
                  <a:txBody>
                    <a:bodyPr/>
                    <a:lstStyle/>
                    <a:p>
                      <a:pPr algn="ctr">
                        <a:lnSpc>
                          <a:spcPct val="115000"/>
                        </a:lnSpc>
                        <a:spcAft>
                          <a:spcPts val="0"/>
                        </a:spcAft>
                      </a:pPr>
                      <a:r>
                        <a:rPr lang="it-IT" sz="800">
                          <a:solidFill>
                            <a:srgbClr val="000000"/>
                          </a:solidFill>
                          <a:effectLst/>
                          <a:latin typeface="Arial" panose="020B0604020202020204" pitchFamily="34" charset="0"/>
                          <a:ea typeface="Times New Roman" panose="02020603050405020304" pitchFamily="18" charset="0"/>
                        </a:rPr>
                        <a:t>-</a:t>
                      </a:r>
                      <a:endParaRPr lang="en-US" sz="1200">
                        <a:effectLst/>
                        <a:latin typeface="Times New Roman" panose="02020603050405020304" pitchFamily="18" charset="0"/>
                        <a:ea typeface="Times New Roman" panose="02020603050405020304" pitchFamily="18" charset="0"/>
                      </a:endParaRPr>
                    </a:p>
                  </a:txBody>
                  <a:tcPr marL="68580" marR="68580" marT="0" marB="0" anchor="ctr"/>
                </a:tc>
                <a:tc>
                  <a:txBody>
                    <a:bodyPr/>
                    <a:lstStyle/>
                    <a:p>
                      <a:pPr algn="ctr">
                        <a:lnSpc>
                          <a:spcPct val="115000"/>
                        </a:lnSpc>
                        <a:spcAft>
                          <a:spcPts val="0"/>
                        </a:spcAft>
                      </a:pPr>
                      <a:r>
                        <a:rPr lang="it-IT" sz="800">
                          <a:solidFill>
                            <a:srgbClr val="000000"/>
                          </a:solidFill>
                          <a:effectLst/>
                          <a:latin typeface="Arial" panose="020B0604020202020204" pitchFamily="34" charset="0"/>
                          <a:ea typeface="Times New Roman" panose="02020603050405020304" pitchFamily="18" charset="0"/>
                        </a:rPr>
                        <a:t>C</a:t>
                      </a:r>
                      <a:r>
                        <a:rPr lang="it-IT" sz="800" baseline="-25000">
                          <a:solidFill>
                            <a:srgbClr val="000000"/>
                          </a:solidFill>
                          <a:effectLst/>
                          <a:latin typeface="Arial" panose="020B0604020202020204" pitchFamily="34" charset="0"/>
                          <a:ea typeface="Times New Roman" panose="02020603050405020304" pitchFamily="18" charset="0"/>
                        </a:rPr>
                        <a:t>13</a:t>
                      </a:r>
                      <a:r>
                        <a:rPr lang="it-IT" sz="800">
                          <a:solidFill>
                            <a:srgbClr val="000000"/>
                          </a:solidFill>
                          <a:effectLst/>
                          <a:latin typeface="Arial" panose="020B0604020202020204" pitchFamily="34" charset="0"/>
                          <a:ea typeface="Times New Roman" panose="02020603050405020304" pitchFamily="18" charset="0"/>
                        </a:rPr>
                        <a:t>H</a:t>
                      </a:r>
                      <a:r>
                        <a:rPr lang="it-IT" sz="800" baseline="-25000">
                          <a:solidFill>
                            <a:srgbClr val="000000"/>
                          </a:solidFill>
                          <a:effectLst/>
                          <a:latin typeface="Arial" panose="020B0604020202020204" pitchFamily="34" charset="0"/>
                          <a:ea typeface="Times New Roman" panose="02020603050405020304" pitchFamily="18" charset="0"/>
                        </a:rPr>
                        <a:t>22</a:t>
                      </a:r>
                      <a:r>
                        <a:rPr lang="it-IT" sz="800">
                          <a:solidFill>
                            <a:srgbClr val="000000"/>
                          </a:solidFill>
                          <a:effectLst/>
                          <a:latin typeface="Arial" panose="020B0604020202020204" pitchFamily="34" charset="0"/>
                          <a:ea typeface="Times New Roman" panose="02020603050405020304" pitchFamily="18" charset="0"/>
                        </a:rPr>
                        <a:t>O</a:t>
                      </a:r>
                      <a:r>
                        <a:rPr lang="it-IT" sz="800" baseline="-25000">
                          <a:solidFill>
                            <a:srgbClr val="000000"/>
                          </a:solidFill>
                          <a:effectLst/>
                          <a:latin typeface="Arial" panose="020B0604020202020204" pitchFamily="34" charset="0"/>
                          <a:ea typeface="Times New Roman" panose="02020603050405020304" pitchFamily="18" charset="0"/>
                        </a:rPr>
                        <a:t>9</a:t>
                      </a:r>
                      <a:endParaRPr lang="en-US" sz="1200">
                        <a:effectLst/>
                        <a:latin typeface="Times New Roman" panose="02020603050405020304" pitchFamily="18" charset="0"/>
                        <a:ea typeface="Times New Roman" panose="02020603050405020304" pitchFamily="18" charset="0"/>
                      </a:endParaRPr>
                    </a:p>
                  </a:txBody>
                  <a:tcPr marL="68580" marR="68580" marT="0" marB="0" anchor="ctr"/>
                </a:tc>
                <a:tc>
                  <a:txBody>
                    <a:bodyPr/>
                    <a:lstStyle/>
                    <a:p>
                      <a:pPr algn="ctr">
                        <a:lnSpc>
                          <a:spcPct val="115000"/>
                        </a:lnSpc>
                        <a:spcAft>
                          <a:spcPts val="0"/>
                        </a:spcAft>
                      </a:pPr>
                      <a:r>
                        <a:rPr lang="it-IT" sz="800">
                          <a:solidFill>
                            <a:srgbClr val="000000"/>
                          </a:solidFill>
                          <a:effectLst/>
                          <a:latin typeface="Arial" panose="020B0604020202020204" pitchFamily="34" charset="0"/>
                          <a:ea typeface="Times New Roman" panose="02020603050405020304" pitchFamily="18" charset="0"/>
                        </a:rPr>
                        <a:t>232</a:t>
                      </a:r>
                      <a:endParaRPr lang="en-US" sz="1200">
                        <a:effectLst/>
                        <a:latin typeface="Times New Roman" panose="02020603050405020304" pitchFamily="18" charset="0"/>
                        <a:ea typeface="Times New Roman" panose="02020603050405020304" pitchFamily="18" charset="0"/>
                      </a:endParaRPr>
                    </a:p>
                  </a:txBody>
                  <a:tcPr marL="68580" marR="68580" marT="0" marB="0" anchor="ctr"/>
                </a:tc>
                <a:tc>
                  <a:txBody>
                    <a:bodyPr/>
                    <a:lstStyle/>
                    <a:p>
                      <a:pPr algn="ctr">
                        <a:lnSpc>
                          <a:spcPct val="115000"/>
                        </a:lnSpc>
                        <a:spcAft>
                          <a:spcPts val="0"/>
                        </a:spcAft>
                      </a:pPr>
                      <a:endParaRPr lang="en-US" sz="800" dirty="0">
                        <a:solidFill>
                          <a:schemeClr val="tx1"/>
                        </a:solidFill>
                        <a:effectLst/>
                        <a:latin typeface="Times New Roman" panose="02020603050405020304" pitchFamily="18" charset="0"/>
                        <a:ea typeface="Times New Roman" panose="02020603050405020304" pitchFamily="18" charset="0"/>
                      </a:endParaRPr>
                    </a:p>
                  </a:txBody>
                  <a:tcPr marL="68580" marR="68580" marT="0" marB="0" anchor="ctr"/>
                </a:tc>
                <a:tc>
                  <a:txBody>
                    <a:bodyPr/>
                    <a:lstStyle/>
                    <a:p>
                      <a:pPr algn="ctr">
                        <a:lnSpc>
                          <a:spcPct val="115000"/>
                        </a:lnSpc>
                        <a:spcAft>
                          <a:spcPts val="0"/>
                        </a:spcAft>
                      </a:pPr>
                      <a:r>
                        <a:rPr lang="de-DE" sz="800" dirty="0" smtClean="0">
                          <a:solidFill>
                            <a:schemeClr val="tx1"/>
                          </a:solidFill>
                          <a:effectLst/>
                          <a:latin typeface="Times New Roman" panose="02020603050405020304" pitchFamily="18" charset="0"/>
                          <a:ea typeface="Times New Roman" panose="02020603050405020304" pitchFamily="18" charset="0"/>
                        </a:rPr>
                        <a:t>4</a:t>
                      </a:r>
                      <a:endParaRPr lang="en-US" sz="800" dirty="0">
                        <a:solidFill>
                          <a:schemeClr val="tx1"/>
                        </a:solidFill>
                        <a:effectLst/>
                        <a:latin typeface="Times New Roman" panose="02020603050405020304" pitchFamily="18" charset="0"/>
                        <a:ea typeface="Times New Roman" panose="02020603050405020304" pitchFamily="18" charset="0"/>
                      </a:endParaRPr>
                    </a:p>
                  </a:txBody>
                  <a:tcPr marL="68580" marR="68580" marT="0" marB="0" anchor="ctr"/>
                </a:tc>
                <a:tc>
                  <a:txBody>
                    <a:bodyPr/>
                    <a:lstStyle/>
                    <a:p>
                      <a:pPr algn="ctr">
                        <a:lnSpc>
                          <a:spcPct val="115000"/>
                        </a:lnSpc>
                        <a:spcAft>
                          <a:spcPts val="0"/>
                        </a:spcAft>
                      </a:pPr>
                      <a:r>
                        <a:rPr lang="it-IT" sz="800" b="1">
                          <a:solidFill>
                            <a:srgbClr val="000000"/>
                          </a:solidFill>
                          <a:effectLst/>
                          <a:latin typeface="Arial" panose="020B0604020202020204" pitchFamily="34" charset="0"/>
                          <a:ea typeface="Times New Roman" panose="02020603050405020304" pitchFamily="18" charset="0"/>
                        </a:rPr>
                        <a:t>[M+Na]</a:t>
                      </a:r>
                      <a:r>
                        <a:rPr lang="it-IT" sz="800" b="1" baseline="30000">
                          <a:solidFill>
                            <a:srgbClr val="000000"/>
                          </a:solidFill>
                          <a:effectLst/>
                          <a:latin typeface="Arial" panose="020B0604020202020204" pitchFamily="34" charset="0"/>
                          <a:ea typeface="Times New Roman" panose="02020603050405020304" pitchFamily="18" charset="0"/>
                        </a:rPr>
                        <a:t>+</a:t>
                      </a:r>
                      <a:endParaRPr lang="en-US" sz="1200">
                        <a:effectLst/>
                        <a:latin typeface="Times New Roman" panose="02020603050405020304" pitchFamily="18" charset="0"/>
                        <a:ea typeface="Times New Roman" panose="02020603050405020304" pitchFamily="18" charset="0"/>
                      </a:endParaRPr>
                    </a:p>
                  </a:txBody>
                  <a:tcPr marL="68580" marR="68580" marT="0" marB="0" anchor="ctr"/>
                </a:tc>
                <a:tc>
                  <a:txBody>
                    <a:bodyPr/>
                    <a:lstStyle/>
                    <a:p>
                      <a:pPr algn="ctr">
                        <a:lnSpc>
                          <a:spcPct val="115000"/>
                        </a:lnSpc>
                        <a:spcAft>
                          <a:spcPts val="0"/>
                        </a:spcAft>
                      </a:pPr>
                      <a:r>
                        <a:rPr lang="it-IT" sz="800">
                          <a:solidFill>
                            <a:srgbClr val="000000"/>
                          </a:solidFill>
                          <a:effectLst/>
                          <a:latin typeface="Arial" panose="020B0604020202020204" pitchFamily="34" charset="0"/>
                          <a:ea typeface="Times New Roman" panose="02020603050405020304" pitchFamily="18" charset="0"/>
                        </a:rPr>
                        <a:t>345.1144</a:t>
                      </a:r>
                      <a:endParaRPr lang="en-US" sz="1200">
                        <a:effectLst/>
                        <a:latin typeface="Times New Roman" panose="02020603050405020304" pitchFamily="18" charset="0"/>
                        <a:ea typeface="Times New Roman" panose="02020603050405020304" pitchFamily="18" charset="0"/>
                      </a:endParaRPr>
                    </a:p>
                  </a:txBody>
                  <a:tcPr marL="68580" marR="68580" marT="0" marB="0" anchor="ctr"/>
                </a:tc>
                <a:tc>
                  <a:txBody>
                    <a:bodyPr/>
                    <a:lstStyle/>
                    <a:p>
                      <a:pPr algn="ctr">
                        <a:lnSpc>
                          <a:spcPct val="115000"/>
                        </a:lnSpc>
                        <a:spcAft>
                          <a:spcPts val="0"/>
                        </a:spcAft>
                      </a:pPr>
                      <a:r>
                        <a:rPr lang="en-US" sz="800">
                          <a:solidFill>
                            <a:srgbClr val="000000"/>
                          </a:solidFill>
                          <a:effectLst/>
                          <a:latin typeface="Arial" panose="020B0604020202020204" pitchFamily="34" charset="0"/>
                          <a:ea typeface="Times New Roman" panose="02020603050405020304" pitchFamily="18" charset="0"/>
                        </a:rPr>
                        <a:t>1.2</a:t>
                      </a:r>
                      <a:endParaRPr lang="en-US" sz="1200">
                        <a:effectLst/>
                        <a:latin typeface="Times New Roman" panose="02020603050405020304" pitchFamily="18" charset="0"/>
                        <a:ea typeface="Times New Roman" panose="02020603050405020304" pitchFamily="18" charset="0"/>
                      </a:endParaRPr>
                    </a:p>
                  </a:txBody>
                  <a:tcPr marL="68580" marR="68580" marT="0" marB="0" anchor="ctr"/>
                </a:tc>
                <a:tc>
                  <a:txBody>
                    <a:bodyPr/>
                    <a:lstStyle/>
                    <a:p>
                      <a:pPr algn="ctr">
                        <a:lnSpc>
                          <a:spcPct val="115000"/>
                        </a:lnSpc>
                        <a:spcAft>
                          <a:spcPts val="0"/>
                        </a:spcAft>
                      </a:pPr>
                      <a:r>
                        <a:rPr lang="en-US" sz="800">
                          <a:solidFill>
                            <a:srgbClr val="000000"/>
                          </a:solidFill>
                          <a:effectLst/>
                          <a:latin typeface="Arial" panose="020B0604020202020204" pitchFamily="34" charset="0"/>
                          <a:ea typeface="Times New Roman" panose="02020603050405020304" pitchFamily="18" charset="0"/>
                        </a:rPr>
                        <a:t>30</a:t>
                      </a:r>
                      <a:endParaRPr lang="en-US" sz="1200">
                        <a:effectLst/>
                        <a:latin typeface="Times New Roman" panose="02020603050405020304" pitchFamily="18" charset="0"/>
                        <a:ea typeface="Times New Roman" panose="02020603050405020304" pitchFamily="18" charset="0"/>
                      </a:endParaRPr>
                    </a:p>
                  </a:txBody>
                  <a:tcPr marL="68580" marR="68580" marT="0" marB="0" anchor="ctr"/>
                </a:tc>
                <a:tc>
                  <a:txBody>
                    <a:bodyPr/>
                    <a:lstStyle/>
                    <a:p>
                      <a:pPr algn="ctr">
                        <a:lnSpc>
                          <a:spcPct val="115000"/>
                        </a:lnSpc>
                        <a:spcAft>
                          <a:spcPts val="0"/>
                        </a:spcAft>
                      </a:pPr>
                      <a:r>
                        <a:rPr lang="en-US" sz="800">
                          <a:solidFill>
                            <a:srgbClr val="000000"/>
                          </a:solidFill>
                          <a:effectLst/>
                          <a:latin typeface="Arial" panose="020B0604020202020204" pitchFamily="34" charset="0"/>
                          <a:ea typeface="Times New Roman" panose="02020603050405020304" pitchFamily="18" charset="0"/>
                        </a:rPr>
                        <a:t>[M-H-CO</a:t>
                      </a:r>
                      <a:r>
                        <a:rPr lang="en-US" sz="800" baseline="-25000">
                          <a:solidFill>
                            <a:srgbClr val="000000"/>
                          </a:solidFill>
                          <a:effectLst/>
                          <a:latin typeface="Arial" panose="020B0604020202020204" pitchFamily="34" charset="0"/>
                          <a:ea typeface="Times New Roman" panose="02020603050405020304" pitchFamily="18" charset="0"/>
                        </a:rPr>
                        <a:t>2</a:t>
                      </a:r>
                      <a:r>
                        <a:rPr lang="en-US" sz="800">
                          <a:solidFill>
                            <a:srgbClr val="000000"/>
                          </a:solidFill>
                          <a:effectLst/>
                          <a:latin typeface="Arial" panose="020B0604020202020204" pitchFamily="34" charset="0"/>
                          <a:ea typeface="Times New Roman" panose="02020603050405020304" pitchFamily="18" charset="0"/>
                        </a:rPr>
                        <a:t>]</a:t>
                      </a:r>
                      <a:r>
                        <a:rPr lang="en-US" sz="800" baseline="30000">
                          <a:solidFill>
                            <a:srgbClr val="000000"/>
                          </a:solidFill>
                          <a:effectLst/>
                          <a:latin typeface="Arial" panose="020B0604020202020204" pitchFamily="34" charset="0"/>
                          <a:ea typeface="Times New Roman" panose="02020603050405020304" pitchFamily="18" charset="0"/>
                        </a:rPr>
                        <a:t>-</a:t>
                      </a:r>
                      <a:endParaRPr lang="en-US" sz="1200">
                        <a:effectLst/>
                        <a:latin typeface="Times New Roman" panose="02020603050405020304" pitchFamily="18" charset="0"/>
                        <a:ea typeface="Times New Roman" panose="02020603050405020304" pitchFamily="18" charset="0"/>
                      </a:endParaRPr>
                    </a:p>
                  </a:txBody>
                  <a:tcPr marL="68580" marR="68580" marT="0" marB="0" anchor="ctr"/>
                </a:tc>
                <a:tc>
                  <a:txBody>
                    <a:bodyPr/>
                    <a:lstStyle/>
                    <a:p>
                      <a:pPr>
                        <a:lnSpc>
                          <a:spcPct val="115000"/>
                        </a:lnSpc>
                        <a:spcAft>
                          <a:spcPts val="0"/>
                        </a:spcAft>
                      </a:pPr>
                      <a:r>
                        <a:rPr lang="en-US" sz="800">
                          <a:solidFill>
                            <a:srgbClr val="000000"/>
                          </a:solidFill>
                          <a:effectLst/>
                          <a:latin typeface="Arial" panose="020B0604020202020204" pitchFamily="34" charset="0"/>
                          <a:ea typeface="Times New Roman" panose="02020603050405020304" pitchFamily="18" charset="0"/>
                        </a:rPr>
                        <a:t>277.1274</a:t>
                      </a:r>
                      <a:endParaRPr lang="en-US" sz="1200">
                        <a:effectLst/>
                        <a:latin typeface="Times New Roman" panose="02020603050405020304" pitchFamily="18" charset="0"/>
                        <a:ea typeface="Times New Roman" panose="02020603050405020304" pitchFamily="18" charset="0"/>
                      </a:endParaRPr>
                    </a:p>
                  </a:txBody>
                  <a:tcPr marL="68580" marR="68580" marT="0" marB="0" anchor="ctr"/>
                </a:tc>
                <a:tc>
                  <a:txBody>
                    <a:bodyPr/>
                    <a:lstStyle/>
                    <a:p>
                      <a:pPr algn="ctr">
                        <a:lnSpc>
                          <a:spcPct val="115000"/>
                        </a:lnSpc>
                        <a:spcAft>
                          <a:spcPts val="0"/>
                        </a:spcAft>
                      </a:pPr>
                      <a:r>
                        <a:rPr lang="en-US" sz="800">
                          <a:solidFill>
                            <a:srgbClr val="000000"/>
                          </a:solidFill>
                          <a:effectLst/>
                          <a:latin typeface="Arial" panose="020B0604020202020204" pitchFamily="34" charset="0"/>
                          <a:ea typeface="Times New Roman" panose="02020603050405020304" pitchFamily="18" charset="0"/>
                        </a:rPr>
                        <a:t>6.8</a:t>
                      </a:r>
                      <a:endParaRPr lang="en-US" sz="1200">
                        <a:effectLst/>
                        <a:latin typeface="Times New Roman" panose="02020603050405020304" pitchFamily="18" charset="0"/>
                        <a:ea typeface="Times New Roman" panose="02020603050405020304" pitchFamily="18" charset="0"/>
                      </a:endParaRPr>
                    </a:p>
                  </a:txBody>
                  <a:tcPr marL="68580" marR="68580" marT="0" marB="0" anchor="ctr"/>
                </a:tc>
                <a:tc>
                  <a:txBody>
                    <a:bodyPr/>
                    <a:lstStyle/>
                    <a:p>
                      <a:pPr algn="ctr">
                        <a:lnSpc>
                          <a:spcPct val="115000"/>
                        </a:lnSpc>
                        <a:spcAft>
                          <a:spcPts val="0"/>
                        </a:spcAft>
                      </a:pPr>
                      <a:r>
                        <a:rPr lang="en-US" sz="800" dirty="0">
                          <a:solidFill>
                            <a:srgbClr val="000000"/>
                          </a:solidFill>
                          <a:effectLst/>
                          <a:latin typeface="Arial" panose="020B0604020202020204" pitchFamily="34" charset="0"/>
                          <a:ea typeface="Times New Roman" panose="02020603050405020304" pitchFamily="18" charset="0"/>
                        </a:rPr>
                        <a:t>24</a:t>
                      </a:r>
                      <a:endParaRPr lang="en-US" sz="1200" dirty="0">
                        <a:effectLst/>
                        <a:latin typeface="Times New Roman" panose="02020603050405020304" pitchFamily="18" charset="0"/>
                        <a:ea typeface="Times New Roman" panose="02020603050405020304" pitchFamily="18" charset="0"/>
                      </a:endParaRPr>
                    </a:p>
                  </a:txBody>
                  <a:tcPr marL="68580" marR="68580" marT="0" marB="0" anchor="ctr"/>
                </a:tc>
              </a:tr>
            </a:tbl>
          </a:graphicData>
        </a:graphic>
      </p:graphicFrame>
    </p:spTree>
    <p:extLst>
      <p:ext uri="{BB962C8B-B14F-4D97-AF65-F5344CB8AC3E}">
        <p14:creationId xmlns:p14="http://schemas.microsoft.com/office/powerpoint/2010/main" val="97034617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endParaRPr lang="en-US"/>
          </a:p>
        </p:txBody>
      </p:sp>
      <p:sp>
        <p:nvSpPr>
          <p:cNvPr id="3" name="Inhaltsplatzhalter 2"/>
          <p:cNvSpPr>
            <a:spLocks noGrp="1"/>
          </p:cNvSpPr>
          <p:nvPr>
            <p:ph idx="1"/>
          </p:nvPr>
        </p:nvSpPr>
        <p:spPr/>
        <p:txBody>
          <a:bodyPr/>
          <a:lstStyle/>
          <a:p>
            <a:endParaRPr lang="en-US"/>
          </a:p>
        </p:txBody>
      </p:sp>
      <p:graphicFrame>
        <p:nvGraphicFramePr>
          <p:cNvPr id="4" name="Tabelle 3"/>
          <p:cNvGraphicFramePr>
            <a:graphicFrameLocks noGrp="1"/>
          </p:cNvGraphicFramePr>
          <p:nvPr>
            <p:extLst/>
          </p:nvPr>
        </p:nvGraphicFramePr>
        <p:xfrm>
          <a:off x="389841" y="764207"/>
          <a:ext cx="8364318" cy="6976412"/>
        </p:xfrm>
        <a:graphic>
          <a:graphicData uri="http://schemas.openxmlformats.org/drawingml/2006/table">
            <a:tbl>
              <a:tblPr firstRow="1" firstCol="1" bandRow="1">
                <a:tableStyleId>{5C22544A-7EE6-4342-B048-85BDC9FD1C3A}</a:tableStyleId>
              </a:tblPr>
              <a:tblGrid>
                <a:gridCol w="631719"/>
                <a:gridCol w="1402702"/>
                <a:gridCol w="503372"/>
                <a:gridCol w="335920"/>
                <a:gridCol w="674081"/>
                <a:gridCol w="322478"/>
                <a:gridCol w="322478"/>
                <a:gridCol w="322478"/>
                <a:gridCol w="631719"/>
                <a:gridCol w="484512"/>
                <a:gridCol w="377019"/>
                <a:gridCol w="580355"/>
                <a:gridCol w="580355"/>
                <a:gridCol w="515225"/>
                <a:gridCol w="377019"/>
                <a:gridCol w="302886"/>
              </a:tblGrid>
              <a:tr h="135959">
                <a:tc rowSpan="2">
                  <a:txBody>
                    <a:bodyPr/>
                    <a:lstStyle/>
                    <a:p>
                      <a:pPr algn="ctr">
                        <a:lnSpc>
                          <a:spcPct val="115000"/>
                        </a:lnSpc>
                        <a:spcAft>
                          <a:spcPts val="0"/>
                        </a:spcAft>
                      </a:pPr>
                      <a:r>
                        <a:rPr lang="en-US" sz="800" dirty="0">
                          <a:effectLst/>
                        </a:rPr>
                        <a:t>no</a:t>
                      </a:r>
                      <a:endParaRPr lang="en-US" sz="1200" dirty="0">
                        <a:effectLst/>
                        <a:latin typeface="Times New Roman" panose="02020603050405020304" pitchFamily="18" charset="0"/>
                        <a:ea typeface="Times New Roman" panose="02020603050405020304" pitchFamily="18" charset="0"/>
                      </a:endParaRPr>
                    </a:p>
                  </a:txBody>
                  <a:tcPr marL="66502" marR="66502" marT="0" marB="0" anchor="ctr"/>
                </a:tc>
                <a:tc rowSpan="2">
                  <a:txBody>
                    <a:bodyPr/>
                    <a:lstStyle/>
                    <a:p>
                      <a:pPr algn="ctr">
                        <a:lnSpc>
                          <a:spcPct val="115000"/>
                        </a:lnSpc>
                        <a:spcAft>
                          <a:spcPts val="0"/>
                        </a:spcAft>
                      </a:pPr>
                      <a:r>
                        <a:rPr lang="en-US" sz="1100" kern="0" dirty="0">
                          <a:effectLst/>
                        </a:rPr>
                        <a:t>annotation</a:t>
                      </a:r>
                      <a:endParaRPr lang="en-US" sz="1100" b="1" kern="0" dirty="0">
                        <a:solidFill>
                          <a:srgbClr val="000000"/>
                        </a:solidFill>
                        <a:effectLst/>
                        <a:latin typeface="Calibri" panose="020F0502020204030204" pitchFamily="34" charset="0"/>
                        <a:ea typeface="Calibri" panose="020F0502020204030204" pitchFamily="34" charset="0"/>
                      </a:endParaRPr>
                    </a:p>
                  </a:txBody>
                  <a:tcPr marL="66502" marR="66502" marT="0" marB="0" anchor="ctr"/>
                </a:tc>
                <a:tc rowSpan="2">
                  <a:txBody>
                    <a:bodyPr/>
                    <a:lstStyle/>
                    <a:p>
                      <a:pPr algn="ctr">
                        <a:lnSpc>
                          <a:spcPct val="115000"/>
                        </a:lnSpc>
                        <a:spcAft>
                          <a:spcPts val="0"/>
                        </a:spcAft>
                      </a:pPr>
                      <a:r>
                        <a:rPr lang="en-US" sz="800" kern="0" dirty="0" smtClean="0">
                          <a:effectLst/>
                        </a:rPr>
                        <a:t>MIECO Assertion</a:t>
                      </a:r>
                      <a:endParaRPr lang="en-US" sz="800" b="1" kern="0" dirty="0">
                        <a:solidFill>
                          <a:srgbClr val="000000"/>
                        </a:solidFill>
                        <a:effectLst/>
                        <a:latin typeface="Calibri" panose="020F0502020204030204" pitchFamily="34" charset="0"/>
                        <a:ea typeface="Calibri" panose="020F0502020204030204" pitchFamily="34" charset="0"/>
                      </a:endParaRPr>
                    </a:p>
                  </a:txBody>
                  <a:tcPr marL="66502" marR="66502" marT="0" marB="0" anchor="ctr"/>
                </a:tc>
                <a:tc rowSpan="2">
                  <a:txBody>
                    <a:bodyPr/>
                    <a:lstStyle/>
                    <a:p>
                      <a:pPr algn="ctr">
                        <a:lnSpc>
                          <a:spcPct val="115000"/>
                        </a:lnSpc>
                        <a:spcAft>
                          <a:spcPts val="0"/>
                        </a:spcAft>
                      </a:pPr>
                      <a:r>
                        <a:rPr lang="en-US" sz="800" kern="0" dirty="0" smtClean="0">
                          <a:effectLst/>
                        </a:rPr>
                        <a:t>MIECO Assertion</a:t>
                      </a:r>
                      <a:endParaRPr lang="en-US" sz="800" b="1" kern="0" dirty="0">
                        <a:solidFill>
                          <a:srgbClr val="000000"/>
                        </a:solidFill>
                        <a:effectLst/>
                        <a:latin typeface="Calibri" panose="020F0502020204030204" pitchFamily="34" charset="0"/>
                        <a:ea typeface="Calibri" panose="020F0502020204030204" pitchFamily="34" charset="0"/>
                      </a:endParaRPr>
                    </a:p>
                  </a:txBody>
                  <a:tcPr marL="66502" marR="66502" marT="0" marB="0" anchor="ctr"/>
                </a:tc>
                <a:tc rowSpan="2">
                  <a:txBody>
                    <a:bodyPr/>
                    <a:lstStyle/>
                    <a:p>
                      <a:pPr algn="ctr">
                        <a:lnSpc>
                          <a:spcPct val="115000"/>
                        </a:lnSpc>
                        <a:spcAft>
                          <a:spcPts val="0"/>
                        </a:spcAft>
                      </a:pPr>
                      <a:r>
                        <a:rPr lang="en-US" sz="800" kern="0" dirty="0" smtClean="0">
                          <a:effectLst/>
                        </a:rPr>
                        <a:t>MIECO Assertion</a:t>
                      </a:r>
                      <a:endParaRPr lang="en-US" sz="800" b="1" kern="0" dirty="0" smtClean="0">
                        <a:solidFill>
                          <a:srgbClr val="000000"/>
                        </a:solidFill>
                        <a:effectLst/>
                        <a:latin typeface="Calibri" panose="020F0502020204030204" pitchFamily="34" charset="0"/>
                        <a:ea typeface="Calibri" panose="020F0502020204030204" pitchFamily="34" charset="0"/>
                      </a:endParaRPr>
                    </a:p>
                    <a:p>
                      <a:pPr algn="ctr">
                        <a:lnSpc>
                          <a:spcPct val="115000"/>
                        </a:lnSpc>
                        <a:spcAft>
                          <a:spcPts val="0"/>
                        </a:spcAft>
                      </a:pPr>
                      <a:r>
                        <a:rPr lang="en-US" sz="800" dirty="0" smtClean="0">
                          <a:effectLst/>
                        </a:rPr>
                        <a:t> </a:t>
                      </a:r>
                      <a:endParaRPr lang="en-US" sz="1200" dirty="0">
                        <a:effectLst/>
                        <a:latin typeface="Times New Roman" panose="02020603050405020304" pitchFamily="18" charset="0"/>
                        <a:ea typeface="Times New Roman" panose="02020603050405020304" pitchFamily="18" charset="0"/>
                      </a:endParaRPr>
                    </a:p>
                  </a:txBody>
                  <a:tcPr marL="66502" marR="66502" marT="0" marB="0" anchor="ctr"/>
                </a:tc>
                <a:tc rowSpan="2">
                  <a:txBody>
                    <a:bodyPr/>
                    <a:lstStyle/>
                    <a:p>
                      <a:pPr algn="ctr">
                        <a:lnSpc>
                          <a:spcPct val="115000"/>
                        </a:lnSpc>
                        <a:spcAft>
                          <a:spcPts val="0"/>
                        </a:spcAft>
                      </a:pPr>
                      <a:r>
                        <a:rPr lang="en-US" sz="800" dirty="0" smtClean="0">
                          <a:effectLst/>
                        </a:rPr>
                        <a:t>MIECO Assertion</a:t>
                      </a:r>
                    </a:p>
                  </a:txBody>
                  <a:tcPr marL="66502" marR="66502" marT="0" marB="0" anchor="ctr"/>
                </a:tc>
                <a:tc rowSpan="2">
                  <a:txBody>
                    <a:bodyPr/>
                    <a:lstStyle/>
                    <a:p>
                      <a:pPr algn="ctr">
                        <a:lnSpc>
                          <a:spcPct val="115000"/>
                        </a:lnSpc>
                        <a:spcAft>
                          <a:spcPts val="0"/>
                        </a:spcAft>
                      </a:pPr>
                      <a:endParaRPr lang="en-US" sz="800" dirty="0" smtClean="0">
                        <a:effectLst/>
                      </a:endParaRPr>
                    </a:p>
                  </a:txBody>
                  <a:tcPr marL="66502" marR="66502" marT="0" marB="0" anchor="ctr"/>
                </a:tc>
                <a:tc rowSpan="2">
                  <a:txBody>
                    <a:bodyPr/>
                    <a:lstStyle/>
                    <a:p>
                      <a:pPr marL="0" marR="0" indent="0" algn="ctr" defTabSz="914400" rtl="0" eaLnBrk="1" fontAlgn="auto" latinLnBrk="0" hangingPunct="1">
                        <a:lnSpc>
                          <a:spcPct val="115000"/>
                        </a:lnSpc>
                        <a:spcBef>
                          <a:spcPts val="0"/>
                        </a:spcBef>
                        <a:spcAft>
                          <a:spcPts val="0"/>
                        </a:spcAft>
                        <a:buClrTx/>
                        <a:buSzTx/>
                        <a:buFontTx/>
                        <a:buNone/>
                        <a:tabLst/>
                        <a:defRPr/>
                      </a:pPr>
                      <a:r>
                        <a:rPr lang="de-DE" sz="800" b="0" dirty="0" smtClean="0">
                          <a:effectLst/>
                          <a:latin typeface="Times New Roman" panose="02020603050405020304" pitchFamily="18" charset="0"/>
                          <a:ea typeface="Times New Roman" panose="02020603050405020304" pitchFamily="18" charset="0"/>
                        </a:rPr>
                        <a:t>#</a:t>
                      </a:r>
                      <a:r>
                        <a:rPr lang="de-DE" sz="800" b="0" dirty="0" err="1" smtClean="0">
                          <a:effectLst/>
                          <a:latin typeface="Times New Roman" panose="02020603050405020304" pitchFamily="18" charset="0"/>
                          <a:ea typeface="Times New Roman" panose="02020603050405020304" pitchFamily="18" charset="0"/>
                        </a:rPr>
                        <a:t>exchange</a:t>
                      </a:r>
                      <a:r>
                        <a:rPr lang="de-DE" sz="800" b="0" baseline="0" dirty="0" smtClean="0">
                          <a:effectLst/>
                          <a:latin typeface="Times New Roman" panose="02020603050405020304" pitchFamily="18" charset="0"/>
                          <a:ea typeface="Times New Roman" panose="02020603050405020304" pitchFamily="18" charset="0"/>
                        </a:rPr>
                        <a:t> </a:t>
                      </a:r>
                      <a:r>
                        <a:rPr lang="de-DE" sz="800" b="0" baseline="0" dirty="0" err="1" smtClean="0">
                          <a:effectLst/>
                          <a:latin typeface="Times New Roman" panose="02020603050405020304" pitchFamily="18" charset="0"/>
                          <a:ea typeface="Times New Roman" panose="02020603050405020304" pitchFamily="18" charset="0"/>
                        </a:rPr>
                        <a:t>protons</a:t>
                      </a:r>
                      <a:endParaRPr lang="en-US" sz="800" b="0" dirty="0" smtClean="0">
                        <a:effectLst/>
                        <a:latin typeface="Times New Roman" panose="02020603050405020304" pitchFamily="18" charset="0"/>
                        <a:ea typeface="Times New Roman" panose="02020603050405020304" pitchFamily="18" charset="0"/>
                      </a:endParaRPr>
                    </a:p>
                    <a:p>
                      <a:pPr algn="ctr">
                        <a:lnSpc>
                          <a:spcPct val="115000"/>
                        </a:lnSpc>
                        <a:spcAft>
                          <a:spcPts val="0"/>
                        </a:spcAft>
                      </a:pPr>
                      <a:endParaRPr lang="en-US" sz="800" dirty="0" smtClean="0">
                        <a:effectLst/>
                      </a:endParaRPr>
                    </a:p>
                  </a:txBody>
                  <a:tcPr marL="66502" marR="66502" marT="0" marB="0" anchor="ctr"/>
                </a:tc>
                <a:tc gridSpan="4">
                  <a:txBody>
                    <a:bodyPr/>
                    <a:lstStyle/>
                    <a:p>
                      <a:pPr>
                        <a:lnSpc>
                          <a:spcPct val="115000"/>
                        </a:lnSpc>
                        <a:spcAft>
                          <a:spcPts val="0"/>
                        </a:spcAft>
                      </a:pPr>
                      <a:r>
                        <a:rPr lang="en-US" sz="800" dirty="0">
                          <a:effectLst/>
                        </a:rPr>
                        <a:t>ESI(+)</a:t>
                      </a:r>
                      <a:r>
                        <a:rPr lang="en-US" sz="800" baseline="30000" dirty="0">
                          <a:effectLst/>
                        </a:rPr>
                        <a:t>3</a:t>
                      </a:r>
                      <a:endParaRPr lang="en-US" sz="1200" dirty="0">
                        <a:effectLst/>
                        <a:latin typeface="Times New Roman" panose="02020603050405020304" pitchFamily="18" charset="0"/>
                        <a:ea typeface="Times New Roman" panose="02020603050405020304" pitchFamily="18" charset="0"/>
                      </a:endParaRPr>
                    </a:p>
                  </a:txBody>
                  <a:tcPr marL="66502" marR="66502" marT="0" marB="0" anchor="ctr"/>
                </a:tc>
                <a:tc hMerge="1">
                  <a:txBody>
                    <a:bodyPr/>
                    <a:lstStyle/>
                    <a:p>
                      <a:endParaRPr lang="en-US"/>
                    </a:p>
                  </a:txBody>
                  <a:tcPr/>
                </a:tc>
                <a:tc hMerge="1">
                  <a:txBody>
                    <a:bodyPr/>
                    <a:lstStyle/>
                    <a:p>
                      <a:endParaRPr lang="en-US"/>
                    </a:p>
                  </a:txBody>
                  <a:tcPr/>
                </a:tc>
                <a:tc hMerge="1">
                  <a:txBody>
                    <a:bodyPr/>
                    <a:lstStyle/>
                    <a:p>
                      <a:endParaRPr lang="en-US"/>
                    </a:p>
                  </a:txBody>
                  <a:tcPr/>
                </a:tc>
                <a:tc gridSpan="4">
                  <a:txBody>
                    <a:bodyPr/>
                    <a:lstStyle/>
                    <a:p>
                      <a:pPr>
                        <a:lnSpc>
                          <a:spcPct val="115000"/>
                        </a:lnSpc>
                        <a:spcAft>
                          <a:spcPts val="0"/>
                        </a:spcAft>
                      </a:pPr>
                      <a:r>
                        <a:rPr lang="de-DE" sz="800" dirty="0">
                          <a:effectLst/>
                        </a:rPr>
                        <a:t>ESI(-)</a:t>
                      </a:r>
                      <a:r>
                        <a:rPr lang="de-DE" sz="800" baseline="30000" dirty="0">
                          <a:effectLst/>
                        </a:rPr>
                        <a:t>3</a:t>
                      </a:r>
                      <a:endParaRPr lang="en-US" sz="1200" dirty="0">
                        <a:effectLst/>
                        <a:latin typeface="Times New Roman" panose="02020603050405020304" pitchFamily="18" charset="0"/>
                        <a:ea typeface="Times New Roman" panose="02020603050405020304" pitchFamily="18" charset="0"/>
                      </a:endParaRPr>
                    </a:p>
                  </a:txBody>
                  <a:tcPr marL="66502" marR="66502" marT="0" marB="0" anchor="ctr"/>
                </a:tc>
                <a:tc hMerge="1">
                  <a:txBody>
                    <a:bodyPr/>
                    <a:lstStyle/>
                    <a:p>
                      <a:endParaRPr lang="en-US"/>
                    </a:p>
                  </a:txBody>
                  <a:tcPr/>
                </a:tc>
                <a:tc hMerge="1">
                  <a:txBody>
                    <a:bodyPr/>
                    <a:lstStyle/>
                    <a:p>
                      <a:endParaRPr lang="en-US"/>
                    </a:p>
                  </a:txBody>
                  <a:tcPr/>
                </a:tc>
                <a:tc hMerge="1">
                  <a:txBody>
                    <a:bodyPr/>
                    <a:lstStyle/>
                    <a:p>
                      <a:endParaRPr lang="en-US"/>
                    </a:p>
                  </a:txBody>
                  <a:tcPr/>
                </a:tc>
              </a:tr>
              <a:tr h="271919">
                <a:tc vMerge="1">
                  <a:txBody>
                    <a:bodyPr/>
                    <a:lstStyle/>
                    <a:p>
                      <a:endParaRPr lang="en-US"/>
                    </a:p>
                  </a:txBody>
                  <a:tcPr/>
                </a:tc>
                <a:tc vMerge="1">
                  <a:txBody>
                    <a:bodyPr/>
                    <a:lstStyle/>
                    <a:p>
                      <a:endParaRPr lang="en-US"/>
                    </a:p>
                  </a:txBody>
                  <a:tcPr/>
                </a:tc>
                <a:tc vMerge="1">
                  <a:txBody>
                    <a:bodyPr/>
                    <a:lstStyle/>
                    <a:p>
                      <a:endParaRPr lang="en-US"/>
                    </a:p>
                  </a:txBody>
                  <a:tcPr/>
                </a:tc>
                <a:tc vMerge="1">
                  <a:txBody>
                    <a:bodyPr/>
                    <a:lstStyle/>
                    <a:p>
                      <a:endParaRPr lang="en-US"/>
                    </a:p>
                  </a:txBody>
                  <a:tcPr/>
                </a:tc>
                <a:tc vMerge="1">
                  <a:txBody>
                    <a:bodyPr/>
                    <a:lstStyle/>
                    <a:p>
                      <a:endParaRPr lang="en-US"/>
                    </a:p>
                  </a:txBody>
                  <a:tcPr/>
                </a:tc>
                <a:tc vMerge="1">
                  <a:txBody>
                    <a:bodyPr/>
                    <a:lstStyle/>
                    <a:p>
                      <a:endParaRPr lang="en-US"/>
                    </a:p>
                  </a:txBody>
                  <a:tcPr/>
                </a:tc>
                <a:tc vMerge="1">
                  <a:txBody>
                    <a:bodyPr/>
                    <a:lstStyle/>
                    <a:p>
                      <a:endParaRPr lang="en-US"/>
                    </a:p>
                  </a:txBody>
                  <a:tcPr/>
                </a:tc>
                <a:tc vMerge="1">
                  <a:txBody>
                    <a:bodyPr/>
                    <a:lstStyle/>
                    <a:p>
                      <a:endParaRPr lang="en-US"/>
                    </a:p>
                  </a:txBody>
                  <a:tcPr/>
                </a:tc>
                <a:tc>
                  <a:txBody>
                    <a:bodyPr/>
                    <a:lstStyle/>
                    <a:p>
                      <a:pPr algn="ctr">
                        <a:lnSpc>
                          <a:spcPct val="115000"/>
                        </a:lnSpc>
                        <a:spcAft>
                          <a:spcPts val="0"/>
                        </a:spcAft>
                      </a:pPr>
                      <a:r>
                        <a:rPr lang="en-US" sz="800" kern="0" dirty="0" smtClean="0">
                          <a:effectLst/>
                        </a:rPr>
                        <a:t>MIECO Assertion</a:t>
                      </a:r>
                    </a:p>
                  </a:txBody>
                  <a:tcPr marL="66502" marR="66502" marT="0" marB="0" anchor="ctr"/>
                </a:tc>
                <a:tc>
                  <a:txBody>
                    <a:bodyPr/>
                    <a:lstStyle/>
                    <a:p>
                      <a:pPr algn="ctr">
                        <a:lnSpc>
                          <a:spcPct val="115000"/>
                        </a:lnSpc>
                        <a:spcAft>
                          <a:spcPts val="0"/>
                        </a:spcAft>
                      </a:pPr>
                      <a:r>
                        <a:rPr lang="en-US" sz="800" dirty="0" smtClean="0">
                          <a:effectLst/>
                        </a:rPr>
                        <a:t>MIECO Assertion</a:t>
                      </a:r>
                    </a:p>
                  </a:txBody>
                  <a:tcPr marL="66502" marR="66502" marT="0" marB="0" anchor="ctr"/>
                </a:tc>
                <a:tc>
                  <a:txBody>
                    <a:bodyPr/>
                    <a:lstStyle/>
                    <a:p>
                      <a:pPr algn="ctr">
                        <a:lnSpc>
                          <a:spcPct val="115000"/>
                        </a:lnSpc>
                        <a:spcAft>
                          <a:spcPts val="0"/>
                        </a:spcAft>
                      </a:pPr>
                      <a:r>
                        <a:rPr lang="en-US" sz="800">
                          <a:effectLst/>
                          <a:sym typeface="Symbol" panose="05050102010706020507" pitchFamily="18" charset="2"/>
                        </a:rPr>
                        <a:t></a:t>
                      </a:r>
                      <a:r>
                        <a:rPr lang="en-US" sz="800">
                          <a:effectLst/>
                        </a:rPr>
                        <a:t>err</a:t>
                      </a:r>
                      <a:r>
                        <a:rPr lang="en-US" sz="800">
                          <a:effectLst/>
                          <a:sym typeface="Symbol" panose="05050102010706020507" pitchFamily="18" charset="2"/>
                        </a:rPr>
                        <a:t></a:t>
                      </a:r>
                      <a:endParaRPr lang="en-US" sz="1200">
                        <a:effectLst/>
                      </a:endParaRPr>
                    </a:p>
                    <a:p>
                      <a:pPr algn="ctr">
                        <a:lnSpc>
                          <a:spcPct val="115000"/>
                        </a:lnSpc>
                        <a:spcAft>
                          <a:spcPts val="0"/>
                        </a:spcAft>
                      </a:pPr>
                      <a:r>
                        <a:rPr lang="en-US" sz="800">
                          <a:effectLst/>
                        </a:rPr>
                        <a:t>ppm</a:t>
                      </a:r>
                      <a:endParaRPr lang="en-US" sz="1200">
                        <a:effectLst/>
                        <a:latin typeface="Times New Roman" panose="02020603050405020304" pitchFamily="18" charset="0"/>
                        <a:ea typeface="Times New Roman" panose="02020603050405020304" pitchFamily="18" charset="0"/>
                      </a:endParaRPr>
                    </a:p>
                  </a:txBody>
                  <a:tcPr marL="66502" marR="66502" marT="0" marB="0" anchor="ctr"/>
                </a:tc>
                <a:tc>
                  <a:txBody>
                    <a:bodyPr/>
                    <a:lstStyle/>
                    <a:p>
                      <a:pPr algn="ctr">
                        <a:lnSpc>
                          <a:spcPct val="115000"/>
                        </a:lnSpc>
                        <a:spcAft>
                          <a:spcPts val="0"/>
                        </a:spcAft>
                      </a:pPr>
                      <a:r>
                        <a:rPr lang="en-US" sz="800">
                          <a:effectLst/>
                        </a:rPr>
                        <a:t>mS</a:t>
                      </a:r>
                      <a:r>
                        <a:rPr lang="en-US" sz="800" baseline="30000">
                          <a:effectLst/>
                        </a:rPr>
                        <a:t>4</a:t>
                      </a:r>
                      <a:endParaRPr lang="en-US" sz="1200">
                        <a:effectLst/>
                        <a:latin typeface="Times New Roman" panose="02020603050405020304" pitchFamily="18" charset="0"/>
                        <a:ea typeface="Times New Roman" panose="02020603050405020304" pitchFamily="18" charset="0"/>
                      </a:endParaRPr>
                    </a:p>
                  </a:txBody>
                  <a:tcPr marL="66502" marR="66502" marT="0" marB="0" anchor="ctr"/>
                </a:tc>
                <a:tc>
                  <a:txBody>
                    <a:bodyPr/>
                    <a:lstStyle/>
                    <a:p>
                      <a:pPr algn="ctr">
                        <a:lnSpc>
                          <a:spcPct val="115000"/>
                        </a:lnSpc>
                        <a:spcAft>
                          <a:spcPts val="0"/>
                        </a:spcAft>
                      </a:pPr>
                      <a:r>
                        <a:rPr lang="en-US" sz="800" kern="0" dirty="0" smtClean="0">
                          <a:effectLst/>
                        </a:rPr>
                        <a:t>MIECO Assertion</a:t>
                      </a:r>
                      <a:endParaRPr lang="en-US" sz="800" b="1" kern="0" dirty="0" smtClean="0">
                        <a:solidFill>
                          <a:srgbClr val="000000"/>
                        </a:solidFill>
                        <a:effectLst/>
                        <a:latin typeface="Calibri" panose="020F0502020204030204" pitchFamily="34" charset="0"/>
                        <a:ea typeface="Calibri" panose="020F0502020204030204" pitchFamily="34" charset="0"/>
                      </a:endParaRPr>
                    </a:p>
                  </a:txBody>
                  <a:tcPr marL="66502" marR="66502" marT="0" marB="0" anchor="ctr"/>
                </a:tc>
                <a:tc>
                  <a:txBody>
                    <a:bodyPr/>
                    <a:lstStyle/>
                    <a:p>
                      <a:pPr algn="ctr">
                        <a:lnSpc>
                          <a:spcPct val="115000"/>
                        </a:lnSpc>
                        <a:spcAft>
                          <a:spcPts val="0"/>
                        </a:spcAft>
                      </a:pPr>
                      <a:r>
                        <a:rPr lang="en-US" sz="800" kern="0" dirty="0" smtClean="0">
                          <a:effectLst/>
                        </a:rPr>
                        <a:t>MIECO Assertion</a:t>
                      </a:r>
                      <a:endParaRPr lang="en-US" sz="800" b="1" kern="0" dirty="0" smtClean="0">
                        <a:solidFill>
                          <a:srgbClr val="000000"/>
                        </a:solidFill>
                        <a:effectLst/>
                        <a:latin typeface="Calibri" panose="020F0502020204030204" pitchFamily="34" charset="0"/>
                        <a:ea typeface="Calibri" panose="020F0502020204030204" pitchFamily="34" charset="0"/>
                      </a:endParaRPr>
                    </a:p>
                  </a:txBody>
                  <a:tcPr marL="66502" marR="66502" marT="0" marB="0" anchor="ctr"/>
                </a:tc>
                <a:tc>
                  <a:txBody>
                    <a:bodyPr/>
                    <a:lstStyle/>
                    <a:p>
                      <a:pPr algn="ctr">
                        <a:lnSpc>
                          <a:spcPct val="115000"/>
                        </a:lnSpc>
                        <a:spcAft>
                          <a:spcPts val="0"/>
                        </a:spcAft>
                      </a:pPr>
                      <a:r>
                        <a:rPr lang="en-US" sz="800">
                          <a:effectLst/>
                          <a:sym typeface="Symbol" panose="05050102010706020507" pitchFamily="18" charset="2"/>
                        </a:rPr>
                        <a:t></a:t>
                      </a:r>
                      <a:r>
                        <a:rPr lang="de-DE" sz="800">
                          <a:effectLst/>
                        </a:rPr>
                        <a:t>err</a:t>
                      </a:r>
                      <a:r>
                        <a:rPr lang="en-US" sz="800">
                          <a:effectLst/>
                          <a:sym typeface="Symbol" panose="05050102010706020507" pitchFamily="18" charset="2"/>
                        </a:rPr>
                        <a:t></a:t>
                      </a:r>
                      <a:endParaRPr lang="en-US" sz="1200">
                        <a:effectLst/>
                      </a:endParaRPr>
                    </a:p>
                    <a:p>
                      <a:pPr algn="ctr">
                        <a:lnSpc>
                          <a:spcPct val="115000"/>
                        </a:lnSpc>
                        <a:spcAft>
                          <a:spcPts val="0"/>
                        </a:spcAft>
                      </a:pPr>
                      <a:r>
                        <a:rPr lang="de-DE" sz="800">
                          <a:effectLst/>
                        </a:rPr>
                        <a:t>ppm</a:t>
                      </a:r>
                      <a:endParaRPr lang="en-US" sz="1200">
                        <a:effectLst/>
                        <a:latin typeface="Times New Roman" panose="02020603050405020304" pitchFamily="18" charset="0"/>
                        <a:ea typeface="Times New Roman" panose="02020603050405020304" pitchFamily="18" charset="0"/>
                      </a:endParaRPr>
                    </a:p>
                  </a:txBody>
                  <a:tcPr marL="66502" marR="66502" marT="0" marB="0" anchor="ctr"/>
                </a:tc>
                <a:tc>
                  <a:txBody>
                    <a:bodyPr/>
                    <a:lstStyle/>
                    <a:p>
                      <a:pPr algn="ctr">
                        <a:lnSpc>
                          <a:spcPct val="115000"/>
                        </a:lnSpc>
                        <a:spcAft>
                          <a:spcPts val="0"/>
                        </a:spcAft>
                      </a:pPr>
                      <a:r>
                        <a:rPr lang="de-DE" sz="800">
                          <a:effectLst/>
                        </a:rPr>
                        <a:t>m</a:t>
                      </a:r>
                      <a:r>
                        <a:rPr lang="en-US" sz="800">
                          <a:effectLst/>
                        </a:rPr>
                        <a:t>S</a:t>
                      </a:r>
                      <a:r>
                        <a:rPr lang="en-US" sz="800" baseline="30000">
                          <a:effectLst/>
                        </a:rPr>
                        <a:t>4</a:t>
                      </a:r>
                      <a:endParaRPr lang="en-US" sz="1200">
                        <a:effectLst/>
                        <a:latin typeface="Times New Roman" panose="02020603050405020304" pitchFamily="18" charset="0"/>
                        <a:ea typeface="Times New Roman" panose="02020603050405020304" pitchFamily="18" charset="0"/>
                      </a:endParaRPr>
                    </a:p>
                  </a:txBody>
                  <a:tcPr marL="66502" marR="66502" marT="0" marB="0" anchor="ctr"/>
                </a:tc>
              </a:tr>
              <a:tr h="271919">
                <a:tc>
                  <a:txBody>
                    <a:bodyPr/>
                    <a:lstStyle/>
                    <a:p>
                      <a:pPr algn="ctr">
                        <a:lnSpc>
                          <a:spcPct val="115000"/>
                        </a:lnSpc>
                        <a:spcAft>
                          <a:spcPts val="0"/>
                        </a:spcAft>
                      </a:pPr>
                      <a:r>
                        <a:rPr lang="en-US" sz="800" dirty="0">
                          <a:effectLst/>
                        </a:rPr>
                        <a:t>2</a:t>
                      </a:r>
                      <a:endParaRPr lang="en-US" sz="1200" dirty="0">
                        <a:effectLst/>
                        <a:latin typeface="Times New Roman" panose="02020603050405020304" pitchFamily="18" charset="0"/>
                        <a:ea typeface="Times New Roman" panose="02020603050405020304" pitchFamily="18" charset="0"/>
                      </a:endParaRPr>
                    </a:p>
                  </a:txBody>
                  <a:tcPr marL="66502" marR="66502" marT="0" marB="0" anchor="ctr"/>
                </a:tc>
                <a:tc>
                  <a:txBody>
                    <a:bodyPr/>
                    <a:lstStyle/>
                    <a:p>
                      <a:pPr>
                        <a:lnSpc>
                          <a:spcPct val="115000"/>
                        </a:lnSpc>
                        <a:spcAft>
                          <a:spcPts val="0"/>
                        </a:spcAft>
                      </a:pPr>
                      <a:r>
                        <a:rPr lang="en-US" sz="800" dirty="0">
                          <a:effectLst/>
                        </a:rPr>
                        <a:t>Guanosine</a:t>
                      </a:r>
                      <a:endParaRPr lang="en-US" sz="1200" dirty="0">
                        <a:effectLst/>
                        <a:latin typeface="Times New Roman" panose="02020603050405020304" pitchFamily="18" charset="0"/>
                        <a:ea typeface="Times New Roman" panose="02020603050405020304" pitchFamily="18" charset="0"/>
                      </a:endParaRPr>
                    </a:p>
                  </a:txBody>
                  <a:tcPr marL="66502" marR="66502" marT="0" marB="0" anchor="ctr"/>
                </a:tc>
                <a:tc>
                  <a:txBody>
                    <a:bodyPr/>
                    <a:lstStyle/>
                    <a:p>
                      <a:pPr algn="ctr">
                        <a:lnSpc>
                          <a:spcPct val="115000"/>
                        </a:lnSpc>
                        <a:spcAft>
                          <a:spcPts val="0"/>
                        </a:spcAft>
                      </a:pPr>
                      <a:r>
                        <a:rPr lang="en-US" sz="800" dirty="0" smtClean="0">
                          <a:effectLst/>
                        </a:rPr>
                        <a:t>Complete structural identification by LCMS similarity to authentic reference standard</a:t>
                      </a:r>
                      <a:endParaRPr lang="en-US" sz="1200" dirty="0">
                        <a:effectLst/>
                        <a:latin typeface="Times New Roman" panose="02020603050405020304" pitchFamily="18" charset="0"/>
                        <a:ea typeface="Times New Roman" panose="02020603050405020304" pitchFamily="18" charset="0"/>
                      </a:endParaRPr>
                    </a:p>
                  </a:txBody>
                  <a:tcPr marL="66502" marR="66502" marT="0" marB="0" anchor="ctr"/>
                </a:tc>
                <a:tc>
                  <a:txBody>
                    <a:bodyPr/>
                    <a:lstStyle/>
                    <a:p>
                      <a:pPr algn="ctr">
                        <a:lnSpc>
                          <a:spcPct val="115000"/>
                        </a:lnSpc>
                        <a:spcAft>
                          <a:spcPts val="0"/>
                        </a:spcAft>
                      </a:pPr>
                      <a:r>
                        <a:rPr lang="en-US" sz="800" dirty="0">
                          <a:effectLst/>
                        </a:rPr>
                        <a:t>-</a:t>
                      </a:r>
                      <a:endParaRPr lang="en-US" sz="1200" dirty="0">
                        <a:effectLst/>
                        <a:latin typeface="Times New Roman" panose="02020603050405020304" pitchFamily="18" charset="0"/>
                        <a:ea typeface="Times New Roman" panose="02020603050405020304" pitchFamily="18" charset="0"/>
                      </a:endParaRPr>
                    </a:p>
                  </a:txBody>
                  <a:tcPr marL="66502" marR="66502" marT="0" marB="0" anchor="ctr"/>
                </a:tc>
                <a:tc>
                  <a:txBody>
                    <a:bodyPr/>
                    <a:lstStyle/>
                    <a:p>
                      <a:pPr algn="ctr">
                        <a:lnSpc>
                          <a:spcPct val="115000"/>
                        </a:lnSpc>
                        <a:spcAft>
                          <a:spcPts val="0"/>
                        </a:spcAft>
                      </a:pPr>
                      <a:r>
                        <a:rPr lang="en-US" sz="800" dirty="0" err="1" smtClean="0">
                          <a:effectLst/>
                        </a:rPr>
                        <a:t>Characterisation</a:t>
                      </a:r>
                      <a:r>
                        <a:rPr lang="en-US" sz="800" dirty="0" smtClean="0">
                          <a:effectLst/>
                        </a:rPr>
                        <a:t> by Sum formula</a:t>
                      </a:r>
                      <a:endParaRPr lang="en-US" sz="1200" dirty="0">
                        <a:effectLst/>
                        <a:latin typeface="Times New Roman" panose="02020603050405020304" pitchFamily="18" charset="0"/>
                        <a:ea typeface="Times New Roman" panose="02020603050405020304" pitchFamily="18" charset="0"/>
                      </a:endParaRPr>
                    </a:p>
                  </a:txBody>
                  <a:tcPr marL="66502" marR="66502" marT="0" marB="0" anchor="ctr"/>
                </a:tc>
                <a:tc>
                  <a:txBody>
                    <a:bodyPr/>
                    <a:lstStyle/>
                    <a:p>
                      <a:pPr algn="ctr">
                        <a:lnSpc>
                          <a:spcPct val="115000"/>
                        </a:lnSpc>
                        <a:spcAft>
                          <a:spcPts val="0"/>
                        </a:spcAft>
                      </a:pPr>
                      <a:r>
                        <a:rPr lang="en-US" sz="800" dirty="0" err="1" smtClean="0">
                          <a:effectLst/>
                        </a:rPr>
                        <a:t>Characterisation</a:t>
                      </a:r>
                      <a:r>
                        <a:rPr lang="en-US" sz="800" dirty="0" smtClean="0">
                          <a:effectLst/>
                        </a:rPr>
                        <a:t> by LC RT value</a:t>
                      </a:r>
                      <a:endParaRPr lang="en-US" sz="1200" dirty="0">
                        <a:effectLst/>
                        <a:latin typeface="Times New Roman" panose="02020603050405020304" pitchFamily="18" charset="0"/>
                        <a:ea typeface="Times New Roman" panose="02020603050405020304" pitchFamily="18" charset="0"/>
                      </a:endParaRPr>
                    </a:p>
                  </a:txBody>
                  <a:tcPr marL="66502" marR="66502" marT="0" marB="0" anchor="ctr"/>
                </a:tc>
                <a:tc>
                  <a:txBody>
                    <a:bodyPr/>
                    <a:lstStyle/>
                    <a:p>
                      <a:pPr algn="ctr">
                        <a:lnSpc>
                          <a:spcPct val="115000"/>
                        </a:lnSpc>
                        <a:spcAft>
                          <a:spcPts val="0"/>
                        </a:spcAft>
                      </a:pPr>
                      <a:endParaRPr lang="en-US" sz="1200" dirty="0">
                        <a:effectLst/>
                        <a:latin typeface="Times New Roman" panose="02020603050405020304" pitchFamily="18" charset="0"/>
                        <a:ea typeface="Times New Roman" panose="02020603050405020304" pitchFamily="18" charset="0"/>
                      </a:endParaRPr>
                    </a:p>
                  </a:txBody>
                  <a:tcPr marL="66502" marR="66502" marT="0" marB="0" anchor="ctr"/>
                </a:tc>
                <a:tc>
                  <a:txBody>
                    <a:bodyPr/>
                    <a:lstStyle/>
                    <a:p>
                      <a:pPr algn="ctr">
                        <a:lnSpc>
                          <a:spcPct val="115000"/>
                        </a:lnSpc>
                        <a:spcAft>
                          <a:spcPts val="0"/>
                        </a:spcAft>
                      </a:pPr>
                      <a:endParaRPr lang="en-US" sz="1200" dirty="0">
                        <a:effectLst/>
                        <a:latin typeface="Times New Roman" panose="02020603050405020304" pitchFamily="18" charset="0"/>
                        <a:ea typeface="Times New Roman" panose="02020603050405020304" pitchFamily="18" charset="0"/>
                      </a:endParaRPr>
                    </a:p>
                  </a:txBody>
                  <a:tcPr marL="66502" marR="66502" marT="0" marB="0" anchor="ctr"/>
                </a:tc>
                <a:tc>
                  <a:txBody>
                    <a:bodyPr/>
                    <a:lstStyle/>
                    <a:p>
                      <a:pPr algn="ctr">
                        <a:lnSpc>
                          <a:spcPct val="115000"/>
                        </a:lnSpc>
                        <a:spcAft>
                          <a:spcPts val="0"/>
                        </a:spcAft>
                      </a:pPr>
                      <a:r>
                        <a:rPr lang="en-US" sz="800" dirty="0" err="1" smtClean="0">
                          <a:effectLst/>
                        </a:rPr>
                        <a:t>Characterisation</a:t>
                      </a:r>
                      <a:r>
                        <a:rPr lang="en-US" sz="800" dirty="0" smtClean="0">
                          <a:effectLst/>
                        </a:rPr>
                        <a:t> by collision induced dissociation (CID) MS with mass and isotope pattern of quasi-molecular fragment ion in </a:t>
                      </a:r>
                      <a:r>
                        <a:rPr lang="en-US" sz="800" b="1" dirty="0" smtClean="0">
                          <a:effectLst/>
                        </a:rPr>
                        <a:t>positive</a:t>
                      </a:r>
                      <a:r>
                        <a:rPr lang="en-US" sz="800" dirty="0" smtClean="0">
                          <a:effectLst/>
                        </a:rPr>
                        <a:t> ESI mode</a:t>
                      </a:r>
                      <a:endParaRPr lang="en-US" sz="1200" dirty="0">
                        <a:effectLst/>
                        <a:latin typeface="Times New Roman" panose="02020603050405020304" pitchFamily="18" charset="0"/>
                        <a:ea typeface="Times New Roman" panose="02020603050405020304" pitchFamily="18" charset="0"/>
                      </a:endParaRPr>
                    </a:p>
                  </a:txBody>
                  <a:tcPr marL="66502" marR="66502" marT="0" marB="0" anchor="ctr"/>
                </a:tc>
                <a:tc>
                  <a:txBody>
                    <a:bodyPr/>
                    <a:lstStyle/>
                    <a:p>
                      <a:pPr algn="ctr">
                        <a:lnSpc>
                          <a:spcPct val="115000"/>
                        </a:lnSpc>
                        <a:spcAft>
                          <a:spcPts val="0"/>
                        </a:spcAft>
                      </a:pPr>
                      <a:r>
                        <a:rPr lang="en-US" sz="800" dirty="0" err="1" smtClean="0">
                          <a:effectLst/>
                        </a:rPr>
                        <a:t>Characterisation</a:t>
                      </a:r>
                      <a:r>
                        <a:rPr lang="en-US" sz="800" dirty="0" smtClean="0">
                          <a:effectLst/>
                        </a:rPr>
                        <a:t> by m/z value in MS2</a:t>
                      </a:r>
                      <a:endParaRPr lang="en-US" sz="1200" dirty="0">
                        <a:effectLst/>
                        <a:latin typeface="Times New Roman" panose="02020603050405020304" pitchFamily="18" charset="0"/>
                        <a:ea typeface="Times New Roman" panose="02020603050405020304" pitchFamily="18" charset="0"/>
                      </a:endParaRPr>
                    </a:p>
                  </a:txBody>
                  <a:tcPr marL="66502" marR="66502" marT="0" marB="0" anchor="ctr"/>
                </a:tc>
                <a:tc>
                  <a:txBody>
                    <a:bodyPr/>
                    <a:lstStyle/>
                    <a:p>
                      <a:pPr algn="ctr">
                        <a:lnSpc>
                          <a:spcPct val="115000"/>
                        </a:lnSpc>
                        <a:spcAft>
                          <a:spcPts val="0"/>
                        </a:spcAft>
                      </a:pPr>
                      <a:r>
                        <a:rPr lang="en-US" sz="800" dirty="0">
                          <a:effectLst/>
                        </a:rPr>
                        <a:t>6.2</a:t>
                      </a:r>
                      <a:endParaRPr lang="en-US" sz="1200" dirty="0">
                        <a:effectLst/>
                        <a:latin typeface="Times New Roman" panose="02020603050405020304" pitchFamily="18" charset="0"/>
                        <a:ea typeface="Times New Roman" panose="02020603050405020304" pitchFamily="18" charset="0"/>
                      </a:endParaRPr>
                    </a:p>
                  </a:txBody>
                  <a:tcPr marL="66502" marR="66502" marT="0" marB="0" anchor="ctr"/>
                </a:tc>
                <a:tc>
                  <a:txBody>
                    <a:bodyPr/>
                    <a:lstStyle/>
                    <a:p>
                      <a:pPr algn="ctr">
                        <a:lnSpc>
                          <a:spcPct val="115000"/>
                        </a:lnSpc>
                        <a:spcAft>
                          <a:spcPts val="0"/>
                        </a:spcAft>
                      </a:pPr>
                      <a:r>
                        <a:rPr lang="en-US" sz="800" dirty="0">
                          <a:effectLst/>
                        </a:rPr>
                        <a:t>84</a:t>
                      </a:r>
                      <a:endParaRPr lang="en-US" sz="1200" dirty="0">
                        <a:effectLst/>
                        <a:latin typeface="Times New Roman" panose="02020603050405020304" pitchFamily="18" charset="0"/>
                        <a:ea typeface="Times New Roman" panose="02020603050405020304" pitchFamily="18" charset="0"/>
                      </a:endParaRPr>
                    </a:p>
                  </a:txBody>
                  <a:tcPr marL="66502" marR="66502" marT="0" marB="0" anchor="ctr"/>
                </a:tc>
                <a:tc>
                  <a:txBody>
                    <a:bodyPr/>
                    <a:lstStyle/>
                    <a:p>
                      <a:pPr algn="ctr">
                        <a:lnSpc>
                          <a:spcPct val="115000"/>
                        </a:lnSpc>
                        <a:spcAft>
                          <a:spcPts val="0"/>
                        </a:spcAft>
                      </a:pPr>
                      <a:r>
                        <a:rPr lang="en-US" sz="800" dirty="0" err="1" smtClean="0">
                          <a:effectLst/>
                        </a:rPr>
                        <a:t>Characterisation</a:t>
                      </a:r>
                      <a:r>
                        <a:rPr lang="en-US" sz="800" dirty="0" smtClean="0">
                          <a:effectLst/>
                        </a:rPr>
                        <a:t> by collision induced dissociation (CID) MS with mass and isotope pattern of quasi-molecular fragment ion in </a:t>
                      </a:r>
                      <a:r>
                        <a:rPr lang="en-US" sz="800" b="1" dirty="0" smtClean="0">
                          <a:effectLst/>
                        </a:rPr>
                        <a:t>negative </a:t>
                      </a:r>
                      <a:r>
                        <a:rPr lang="en-US" sz="800" dirty="0" smtClean="0">
                          <a:effectLst/>
                        </a:rPr>
                        <a:t>ESI mode</a:t>
                      </a:r>
                      <a:endParaRPr lang="en-US" sz="1200" dirty="0">
                        <a:effectLst/>
                        <a:latin typeface="Times New Roman" panose="02020603050405020304" pitchFamily="18" charset="0"/>
                        <a:ea typeface="Times New Roman" panose="02020603050405020304" pitchFamily="18" charset="0"/>
                      </a:endParaRPr>
                    </a:p>
                  </a:txBody>
                  <a:tcPr marL="66502" marR="66502" marT="0" marB="0" anchor="ctr"/>
                </a:tc>
                <a:tc>
                  <a:txBody>
                    <a:bodyPr/>
                    <a:lstStyle/>
                    <a:p>
                      <a:pPr algn="ctr">
                        <a:lnSpc>
                          <a:spcPct val="115000"/>
                        </a:lnSpc>
                        <a:spcAft>
                          <a:spcPts val="0"/>
                        </a:spcAft>
                      </a:pPr>
                      <a:r>
                        <a:rPr lang="en-US" sz="800" dirty="0" err="1" smtClean="0">
                          <a:effectLst/>
                          <a:latin typeface="Times New Roman" panose="02020603050405020304" pitchFamily="18" charset="0"/>
                          <a:ea typeface="Times New Roman" panose="02020603050405020304" pitchFamily="18" charset="0"/>
                        </a:rPr>
                        <a:t>Characterisation</a:t>
                      </a:r>
                      <a:r>
                        <a:rPr lang="en-US" sz="800" dirty="0" smtClean="0">
                          <a:effectLst/>
                          <a:latin typeface="Times New Roman" panose="02020603050405020304" pitchFamily="18" charset="0"/>
                          <a:ea typeface="Times New Roman" panose="02020603050405020304" pitchFamily="18" charset="0"/>
                        </a:rPr>
                        <a:t> by m/z value in MS2</a:t>
                      </a:r>
                    </a:p>
                    <a:p>
                      <a:pPr algn="ctr">
                        <a:lnSpc>
                          <a:spcPct val="115000"/>
                        </a:lnSpc>
                        <a:spcAft>
                          <a:spcPts val="0"/>
                        </a:spcAft>
                      </a:pPr>
                      <a:endParaRPr lang="en-US" sz="1200" dirty="0">
                        <a:effectLst/>
                        <a:latin typeface="Times New Roman" panose="02020603050405020304" pitchFamily="18" charset="0"/>
                        <a:ea typeface="Times New Roman" panose="02020603050405020304" pitchFamily="18" charset="0"/>
                      </a:endParaRPr>
                    </a:p>
                  </a:txBody>
                  <a:tcPr marL="66502" marR="66502" marT="0" marB="0" anchor="ctr"/>
                </a:tc>
                <a:tc>
                  <a:txBody>
                    <a:bodyPr/>
                    <a:lstStyle/>
                    <a:p>
                      <a:pPr algn="ctr">
                        <a:lnSpc>
                          <a:spcPct val="115000"/>
                        </a:lnSpc>
                        <a:spcAft>
                          <a:spcPts val="0"/>
                        </a:spcAft>
                      </a:pPr>
                      <a:r>
                        <a:rPr lang="en-US" sz="800" dirty="0">
                          <a:effectLst/>
                        </a:rPr>
                        <a:t>2.1</a:t>
                      </a:r>
                      <a:endParaRPr lang="en-US" sz="1200" dirty="0">
                        <a:effectLst/>
                        <a:latin typeface="Times New Roman" panose="02020603050405020304" pitchFamily="18" charset="0"/>
                        <a:ea typeface="Times New Roman" panose="02020603050405020304" pitchFamily="18" charset="0"/>
                      </a:endParaRPr>
                    </a:p>
                  </a:txBody>
                  <a:tcPr marL="66502" marR="66502" marT="0" marB="0" anchor="ctr"/>
                </a:tc>
                <a:tc>
                  <a:txBody>
                    <a:bodyPr/>
                    <a:lstStyle/>
                    <a:p>
                      <a:pPr algn="ctr">
                        <a:lnSpc>
                          <a:spcPct val="115000"/>
                        </a:lnSpc>
                        <a:spcAft>
                          <a:spcPts val="0"/>
                        </a:spcAft>
                      </a:pPr>
                      <a:r>
                        <a:rPr lang="en-US" sz="800" dirty="0">
                          <a:effectLst/>
                        </a:rPr>
                        <a:t>29</a:t>
                      </a:r>
                      <a:endParaRPr lang="en-US" sz="1200" dirty="0">
                        <a:effectLst/>
                        <a:latin typeface="Times New Roman" panose="02020603050405020304" pitchFamily="18" charset="0"/>
                        <a:ea typeface="Times New Roman" panose="02020603050405020304" pitchFamily="18" charset="0"/>
                      </a:endParaRPr>
                    </a:p>
                  </a:txBody>
                  <a:tcPr marL="66502" marR="66502" marT="0" marB="0" anchor="ctr"/>
                </a:tc>
              </a:tr>
              <a:tr h="271919">
                <a:tc>
                  <a:txBody>
                    <a:bodyPr/>
                    <a:lstStyle/>
                    <a:p>
                      <a:pPr algn="ctr">
                        <a:lnSpc>
                          <a:spcPct val="115000"/>
                        </a:lnSpc>
                        <a:spcAft>
                          <a:spcPts val="0"/>
                        </a:spcAft>
                      </a:pPr>
                      <a:r>
                        <a:rPr lang="en-US" sz="800" dirty="0" smtClean="0">
                          <a:effectLst/>
                        </a:rPr>
                        <a:t>20</a:t>
                      </a:r>
                      <a:endParaRPr lang="en-US" sz="1200" dirty="0">
                        <a:effectLst/>
                        <a:latin typeface="Times New Roman" panose="02020603050405020304" pitchFamily="18" charset="0"/>
                        <a:ea typeface="Times New Roman" panose="02020603050405020304" pitchFamily="18" charset="0"/>
                      </a:endParaRPr>
                    </a:p>
                  </a:txBody>
                  <a:tcPr marL="66502" marR="66502" marT="0" marB="0" anchor="ctr"/>
                </a:tc>
                <a:tc>
                  <a:txBody>
                    <a:bodyPr/>
                    <a:lstStyle/>
                    <a:p>
                      <a:pPr>
                        <a:lnSpc>
                          <a:spcPct val="115000"/>
                        </a:lnSpc>
                        <a:spcAft>
                          <a:spcPts val="0"/>
                        </a:spcAft>
                      </a:pPr>
                      <a:r>
                        <a:rPr lang="en-US" sz="800" dirty="0">
                          <a:effectLst/>
                          <a:latin typeface="Arial" panose="020B0604020202020204" pitchFamily="34" charset="0"/>
                          <a:ea typeface="Times New Roman" panose="02020603050405020304" pitchFamily="18" charset="0"/>
                        </a:rPr>
                        <a:t>H-Val-</a:t>
                      </a:r>
                      <a:r>
                        <a:rPr lang="en-US" sz="800" dirty="0" err="1">
                          <a:effectLst/>
                          <a:latin typeface="Arial" panose="020B0604020202020204" pitchFamily="34" charset="0"/>
                          <a:ea typeface="Times New Roman" panose="02020603050405020304" pitchFamily="18" charset="0"/>
                        </a:rPr>
                        <a:t>Leu</a:t>
                      </a:r>
                      <a:r>
                        <a:rPr lang="en-US" sz="800" dirty="0">
                          <a:effectLst/>
                          <a:latin typeface="Arial" panose="020B0604020202020204" pitchFamily="34" charset="0"/>
                          <a:ea typeface="Times New Roman" panose="02020603050405020304" pitchFamily="18" charset="0"/>
                        </a:rPr>
                        <a:t>-OH</a:t>
                      </a:r>
                      <a:endParaRPr lang="en-US" sz="1200" dirty="0">
                        <a:effectLst/>
                        <a:latin typeface="Times New Roman" panose="02020603050405020304" pitchFamily="18" charset="0"/>
                        <a:ea typeface="Times New Roman" panose="02020603050405020304" pitchFamily="18" charset="0"/>
                      </a:endParaRPr>
                    </a:p>
                  </a:txBody>
                  <a:tcPr marL="68580" marR="68580" marT="0" marB="0" anchor="ctr"/>
                </a:tc>
                <a:tc>
                  <a:txBody>
                    <a:bodyPr/>
                    <a:lstStyle/>
                    <a:p>
                      <a:pPr marL="0" marR="0" indent="0" algn="ctr" defTabSz="914400" rtl="0" eaLnBrk="1" fontAlgn="auto" latinLnBrk="0" hangingPunct="1">
                        <a:lnSpc>
                          <a:spcPct val="115000"/>
                        </a:lnSpc>
                        <a:spcBef>
                          <a:spcPts val="0"/>
                        </a:spcBef>
                        <a:spcAft>
                          <a:spcPts val="0"/>
                        </a:spcAft>
                        <a:buClrTx/>
                        <a:buSzTx/>
                        <a:buFontTx/>
                        <a:buNone/>
                        <a:tabLst/>
                        <a:defRPr/>
                      </a:pPr>
                      <a:r>
                        <a:rPr lang="en-US" sz="800" dirty="0" smtClean="0">
                          <a:effectLst/>
                        </a:rPr>
                        <a:t>Complete structural identification by LCMS similarity to authentic reference standard</a:t>
                      </a:r>
                      <a:endParaRPr lang="en-US" sz="1200" dirty="0" smtClean="0">
                        <a:effectLst/>
                        <a:latin typeface="Times New Roman" panose="02020603050405020304" pitchFamily="18" charset="0"/>
                        <a:ea typeface="Times New Roman" panose="02020603050405020304" pitchFamily="18" charset="0"/>
                      </a:endParaRPr>
                    </a:p>
                  </a:txBody>
                  <a:tcPr marL="68580" marR="68580" marT="0" marB="0" anchor="ctr"/>
                </a:tc>
                <a:tc>
                  <a:txBody>
                    <a:bodyPr/>
                    <a:lstStyle/>
                    <a:p>
                      <a:pPr marL="0" marR="0" indent="0" algn="ctr" defTabSz="914400" rtl="0" eaLnBrk="1" fontAlgn="auto" latinLnBrk="0" hangingPunct="1">
                        <a:lnSpc>
                          <a:spcPct val="115000"/>
                        </a:lnSpc>
                        <a:spcBef>
                          <a:spcPts val="0"/>
                        </a:spcBef>
                        <a:spcAft>
                          <a:spcPts val="0"/>
                        </a:spcAft>
                        <a:buClrTx/>
                        <a:buSzTx/>
                        <a:buFontTx/>
                        <a:buNone/>
                        <a:tabLst/>
                        <a:defRPr/>
                      </a:pPr>
                      <a:r>
                        <a:rPr lang="en-US" sz="800" dirty="0" err="1" smtClean="0">
                          <a:effectLst/>
                          <a:latin typeface="Times New Roman" panose="02020603050405020304" pitchFamily="18" charset="0"/>
                        </a:rPr>
                        <a:t>Characterisation</a:t>
                      </a:r>
                      <a:r>
                        <a:rPr lang="en-US" sz="800" dirty="0" smtClean="0">
                          <a:effectLst/>
                          <a:latin typeface="Times New Roman" panose="02020603050405020304" pitchFamily="18" charset="0"/>
                        </a:rPr>
                        <a:t> by LCMS similarity to literature reference</a:t>
                      </a:r>
                    </a:p>
                  </a:txBody>
                  <a:tcPr marL="68580" marR="68580" marT="0" marB="0" anchor="ctr"/>
                </a:tc>
                <a:tc>
                  <a:txBody>
                    <a:bodyPr/>
                    <a:lstStyle/>
                    <a:p>
                      <a:pPr algn="ctr">
                        <a:lnSpc>
                          <a:spcPct val="115000"/>
                        </a:lnSpc>
                        <a:spcAft>
                          <a:spcPts val="0"/>
                        </a:spcAft>
                      </a:pPr>
                      <a:r>
                        <a:rPr lang="en-US" sz="800" dirty="0" err="1" smtClean="0">
                          <a:effectLst/>
                        </a:rPr>
                        <a:t>Characterisation</a:t>
                      </a:r>
                      <a:r>
                        <a:rPr lang="en-US" sz="800" dirty="0" smtClean="0">
                          <a:effectLst/>
                        </a:rPr>
                        <a:t> by Sum formula</a:t>
                      </a:r>
                      <a:endParaRPr lang="en-US" sz="1200" dirty="0">
                        <a:effectLst/>
                        <a:latin typeface="Times New Roman" panose="02020603050405020304" pitchFamily="18" charset="0"/>
                        <a:ea typeface="Times New Roman" panose="02020603050405020304" pitchFamily="18" charset="0"/>
                      </a:endParaRPr>
                    </a:p>
                  </a:txBody>
                  <a:tcPr marL="68580" marR="68580" marT="0" marB="0" anchor="ctr"/>
                </a:tc>
                <a:tc>
                  <a:txBody>
                    <a:bodyPr/>
                    <a:lstStyle/>
                    <a:p>
                      <a:pPr algn="ctr">
                        <a:lnSpc>
                          <a:spcPct val="115000"/>
                        </a:lnSpc>
                        <a:spcAft>
                          <a:spcPts val="0"/>
                        </a:spcAft>
                      </a:pPr>
                      <a:r>
                        <a:rPr lang="en-US" sz="800" dirty="0" err="1" smtClean="0">
                          <a:effectLst/>
                          <a:latin typeface="Arial" panose="020B0604020202020204" pitchFamily="34" charset="0"/>
                          <a:ea typeface="Times New Roman" panose="02020603050405020304" pitchFamily="18" charset="0"/>
                        </a:rPr>
                        <a:t>Characterisation</a:t>
                      </a:r>
                      <a:r>
                        <a:rPr lang="en-US" sz="800" dirty="0" smtClean="0">
                          <a:effectLst/>
                          <a:latin typeface="Arial" panose="020B0604020202020204" pitchFamily="34" charset="0"/>
                          <a:ea typeface="Times New Roman" panose="02020603050405020304" pitchFamily="18" charset="0"/>
                        </a:rPr>
                        <a:t> by LC RT value</a:t>
                      </a:r>
                      <a:endParaRPr lang="en-US" sz="1200" dirty="0">
                        <a:effectLst/>
                        <a:latin typeface="Times New Roman" panose="02020603050405020304" pitchFamily="18" charset="0"/>
                        <a:ea typeface="Times New Roman" panose="02020603050405020304" pitchFamily="18" charset="0"/>
                      </a:endParaRPr>
                    </a:p>
                  </a:txBody>
                  <a:tcPr marL="68580" marR="68580" marT="0" marB="0" anchor="ctr"/>
                </a:tc>
                <a:tc>
                  <a:txBody>
                    <a:bodyPr/>
                    <a:lstStyle/>
                    <a:p>
                      <a:pPr algn="ctr">
                        <a:lnSpc>
                          <a:spcPct val="115000"/>
                        </a:lnSpc>
                        <a:spcAft>
                          <a:spcPts val="0"/>
                        </a:spcAft>
                      </a:pPr>
                      <a:endParaRPr lang="en-US" sz="1200" dirty="0">
                        <a:effectLst/>
                        <a:latin typeface="Times New Roman" panose="02020603050405020304" pitchFamily="18" charset="0"/>
                        <a:ea typeface="Times New Roman" panose="02020603050405020304" pitchFamily="18" charset="0"/>
                      </a:endParaRPr>
                    </a:p>
                  </a:txBody>
                  <a:tcPr marL="68580" marR="68580" marT="0" marB="0" anchor="ctr"/>
                </a:tc>
                <a:tc>
                  <a:txBody>
                    <a:bodyPr/>
                    <a:lstStyle/>
                    <a:p>
                      <a:pPr algn="ctr">
                        <a:lnSpc>
                          <a:spcPct val="115000"/>
                        </a:lnSpc>
                        <a:spcAft>
                          <a:spcPts val="0"/>
                        </a:spcAft>
                      </a:pPr>
                      <a:endParaRPr lang="en-US" sz="1200" dirty="0">
                        <a:effectLst/>
                        <a:latin typeface="Times New Roman" panose="02020603050405020304" pitchFamily="18" charset="0"/>
                        <a:ea typeface="Times New Roman" panose="02020603050405020304" pitchFamily="18" charset="0"/>
                      </a:endParaRPr>
                    </a:p>
                  </a:txBody>
                  <a:tcPr marL="68580" marR="68580" marT="0" marB="0" anchor="ctr"/>
                </a:tc>
                <a:tc>
                  <a:txBody>
                    <a:bodyPr/>
                    <a:lstStyle/>
                    <a:p>
                      <a:pPr algn="ctr">
                        <a:lnSpc>
                          <a:spcPct val="115000"/>
                        </a:lnSpc>
                        <a:spcAft>
                          <a:spcPts val="0"/>
                        </a:spcAft>
                      </a:pPr>
                      <a:r>
                        <a:rPr lang="en-US" sz="800" b="0" dirty="0" err="1" smtClean="0">
                          <a:effectLst/>
                          <a:latin typeface="Arial" panose="020B0604020202020204" pitchFamily="34" charset="0"/>
                          <a:ea typeface="Times New Roman" panose="02020603050405020304" pitchFamily="18" charset="0"/>
                        </a:rPr>
                        <a:t>Characterisation</a:t>
                      </a:r>
                      <a:r>
                        <a:rPr lang="en-US" sz="800" b="0" dirty="0" smtClean="0">
                          <a:effectLst/>
                          <a:latin typeface="Arial" panose="020B0604020202020204" pitchFamily="34" charset="0"/>
                          <a:ea typeface="Times New Roman" panose="02020603050405020304" pitchFamily="18" charset="0"/>
                        </a:rPr>
                        <a:t> by collision induced dissociation (CID) MS with mass and isotope pattern of quasi-molecular fragment ion in </a:t>
                      </a:r>
                      <a:r>
                        <a:rPr lang="en-US" sz="800" b="1" dirty="0" smtClean="0">
                          <a:effectLst/>
                          <a:latin typeface="Arial" panose="020B0604020202020204" pitchFamily="34" charset="0"/>
                          <a:ea typeface="Times New Roman" panose="02020603050405020304" pitchFamily="18" charset="0"/>
                        </a:rPr>
                        <a:t>positive</a:t>
                      </a:r>
                      <a:r>
                        <a:rPr lang="en-US" sz="800" b="0" dirty="0" smtClean="0">
                          <a:effectLst/>
                          <a:latin typeface="Arial" panose="020B0604020202020204" pitchFamily="34" charset="0"/>
                          <a:ea typeface="Times New Roman" panose="02020603050405020304" pitchFamily="18" charset="0"/>
                        </a:rPr>
                        <a:t> ESI mode</a:t>
                      </a:r>
                      <a:endParaRPr lang="en-US" sz="1200" b="0" dirty="0">
                        <a:effectLst/>
                        <a:latin typeface="Times New Roman" panose="02020603050405020304" pitchFamily="18" charset="0"/>
                        <a:ea typeface="Times New Roman" panose="02020603050405020304" pitchFamily="18" charset="0"/>
                      </a:endParaRPr>
                    </a:p>
                  </a:txBody>
                  <a:tcPr marL="68580" marR="68580" marT="0" marB="0" anchor="ctr"/>
                </a:tc>
                <a:tc>
                  <a:txBody>
                    <a:bodyPr/>
                    <a:lstStyle/>
                    <a:p>
                      <a:pPr algn="ctr">
                        <a:lnSpc>
                          <a:spcPct val="115000"/>
                        </a:lnSpc>
                        <a:spcAft>
                          <a:spcPts val="0"/>
                        </a:spcAft>
                      </a:pPr>
                      <a:r>
                        <a:rPr lang="en-US" sz="800" dirty="0" err="1" smtClean="0">
                          <a:effectLst/>
                          <a:latin typeface="Arial" panose="020B0604020202020204" pitchFamily="34" charset="0"/>
                          <a:ea typeface="Times New Roman" panose="02020603050405020304" pitchFamily="18" charset="0"/>
                        </a:rPr>
                        <a:t>Characterisation</a:t>
                      </a:r>
                      <a:r>
                        <a:rPr lang="en-US" sz="800" dirty="0" smtClean="0">
                          <a:effectLst/>
                          <a:latin typeface="Arial" panose="020B0604020202020204" pitchFamily="34" charset="0"/>
                          <a:ea typeface="Times New Roman" panose="02020603050405020304" pitchFamily="18" charset="0"/>
                        </a:rPr>
                        <a:t> by m/z value in MS2</a:t>
                      </a:r>
                      <a:endParaRPr lang="en-US" sz="1200" dirty="0">
                        <a:effectLst/>
                        <a:latin typeface="Times New Roman" panose="02020603050405020304" pitchFamily="18" charset="0"/>
                        <a:ea typeface="Times New Roman" panose="02020603050405020304" pitchFamily="18" charset="0"/>
                      </a:endParaRPr>
                    </a:p>
                  </a:txBody>
                  <a:tcPr marL="68580" marR="68580" marT="0" marB="0" anchor="ctr"/>
                </a:tc>
                <a:tc>
                  <a:txBody>
                    <a:bodyPr/>
                    <a:lstStyle/>
                    <a:p>
                      <a:pPr algn="ctr">
                        <a:lnSpc>
                          <a:spcPct val="115000"/>
                        </a:lnSpc>
                        <a:spcAft>
                          <a:spcPts val="0"/>
                        </a:spcAft>
                      </a:pPr>
                      <a:r>
                        <a:rPr lang="de-DE" sz="800" dirty="0">
                          <a:effectLst/>
                          <a:latin typeface="Arial" panose="020B0604020202020204" pitchFamily="34" charset="0"/>
                          <a:ea typeface="Times New Roman" panose="02020603050405020304" pitchFamily="18" charset="0"/>
                        </a:rPr>
                        <a:t>2.6</a:t>
                      </a:r>
                      <a:endParaRPr lang="en-US" sz="1200" dirty="0">
                        <a:effectLst/>
                        <a:latin typeface="Times New Roman" panose="02020603050405020304" pitchFamily="18" charset="0"/>
                        <a:ea typeface="Times New Roman" panose="02020603050405020304" pitchFamily="18" charset="0"/>
                      </a:endParaRPr>
                    </a:p>
                  </a:txBody>
                  <a:tcPr marL="68580" marR="68580" marT="0" marB="0" anchor="ctr"/>
                </a:tc>
                <a:tc>
                  <a:txBody>
                    <a:bodyPr/>
                    <a:lstStyle/>
                    <a:p>
                      <a:pPr algn="ctr">
                        <a:lnSpc>
                          <a:spcPct val="115000"/>
                        </a:lnSpc>
                        <a:spcAft>
                          <a:spcPts val="0"/>
                        </a:spcAft>
                      </a:pPr>
                      <a:r>
                        <a:rPr lang="de-DE" sz="800" dirty="0">
                          <a:effectLst/>
                          <a:latin typeface="Arial" panose="020B0604020202020204" pitchFamily="34" charset="0"/>
                          <a:ea typeface="Times New Roman" panose="02020603050405020304" pitchFamily="18" charset="0"/>
                        </a:rPr>
                        <a:t>4</a:t>
                      </a:r>
                      <a:endParaRPr lang="en-US" sz="1200" dirty="0">
                        <a:effectLst/>
                        <a:latin typeface="Times New Roman" panose="02020603050405020304" pitchFamily="18" charset="0"/>
                        <a:ea typeface="Times New Roman" panose="02020603050405020304" pitchFamily="18" charset="0"/>
                      </a:endParaRPr>
                    </a:p>
                  </a:txBody>
                  <a:tcPr marL="68580" marR="68580" marT="0" marB="0" anchor="ctr"/>
                </a:tc>
                <a:tc>
                  <a:txBody>
                    <a:bodyPr/>
                    <a:lstStyle/>
                    <a:p>
                      <a:pPr algn="ctr">
                        <a:lnSpc>
                          <a:spcPct val="115000"/>
                        </a:lnSpc>
                        <a:spcAft>
                          <a:spcPts val="0"/>
                        </a:spcAft>
                      </a:pPr>
                      <a:r>
                        <a:rPr lang="en-US" sz="800" dirty="0" err="1" smtClean="0">
                          <a:effectLst/>
                        </a:rPr>
                        <a:t>Characterisation</a:t>
                      </a:r>
                      <a:r>
                        <a:rPr lang="en-US" sz="800" dirty="0" smtClean="0">
                          <a:effectLst/>
                        </a:rPr>
                        <a:t> by collision induced dissociation (CID) MS with mass and isotope pattern of quasi-molecular fragment ion in </a:t>
                      </a:r>
                      <a:r>
                        <a:rPr lang="en-US" sz="800" b="1" dirty="0" smtClean="0">
                          <a:effectLst/>
                        </a:rPr>
                        <a:t>negative </a:t>
                      </a:r>
                      <a:r>
                        <a:rPr lang="en-US" sz="800" dirty="0" smtClean="0">
                          <a:effectLst/>
                        </a:rPr>
                        <a:t>ESI mode</a:t>
                      </a:r>
                      <a:endParaRPr lang="en-US" sz="1200" dirty="0">
                        <a:effectLst/>
                        <a:latin typeface="Times New Roman" panose="02020603050405020304" pitchFamily="18" charset="0"/>
                        <a:ea typeface="Times New Roman" panose="02020603050405020304" pitchFamily="18" charset="0"/>
                      </a:endParaRPr>
                    </a:p>
                  </a:txBody>
                  <a:tcPr marL="68580" marR="68580" marT="0" marB="0" anchor="ctr"/>
                </a:tc>
                <a:tc>
                  <a:txBody>
                    <a:bodyPr/>
                    <a:lstStyle/>
                    <a:p>
                      <a:pPr algn="ctr">
                        <a:lnSpc>
                          <a:spcPct val="115000"/>
                        </a:lnSpc>
                        <a:spcAft>
                          <a:spcPts val="0"/>
                        </a:spcAft>
                      </a:pPr>
                      <a:r>
                        <a:rPr lang="en-US" sz="800" dirty="0" err="1" smtClean="0">
                          <a:effectLst/>
                          <a:latin typeface="Times New Roman" panose="02020603050405020304" pitchFamily="18" charset="0"/>
                          <a:ea typeface="Times New Roman" panose="02020603050405020304" pitchFamily="18" charset="0"/>
                        </a:rPr>
                        <a:t>Characterisation</a:t>
                      </a:r>
                      <a:r>
                        <a:rPr lang="en-US" sz="800" dirty="0" smtClean="0">
                          <a:effectLst/>
                          <a:latin typeface="Times New Roman" panose="02020603050405020304" pitchFamily="18" charset="0"/>
                          <a:ea typeface="Times New Roman" panose="02020603050405020304" pitchFamily="18" charset="0"/>
                        </a:rPr>
                        <a:t> by m/z value in MS2</a:t>
                      </a:r>
                    </a:p>
                  </a:txBody>
                  <a:tcPr marL="68580" marR="68580" marT="0" marB="0" anchor="ctr"/>
                </a:tc>
                <a:tc>
                  <a:txBody>
                    <a:bodyPr/>
                    <a:lstStyle/>
                    <a:p>
                      <a:pPr algn="ctr">
                        <a:lnSpc>
                          <a:spcPct val="115000"/>
                        </a:lnSpc>
                        <a:spcAft>
                          <a:spcPts val="0"/>
                        </a:spcAft>
                      </a:pPr>
                      <a:r>
                        <a:rPr lang="de-DE" sz="800" dirty="0">
                          <a:effectLst/>
                          <a:latin typeface="Arial" panose="020B0604020202020204" pitchFamily="34" charset="0"/>
                          <a:ea typeface="Times New Roman" panose="02020603050405020304" pitchFamily="18" charset="0"/>
                        </a:rPr>
                        <a:t>8.9</a:t>
                      </a:r>
                      <a:endParaRPr lang="en-US" sz="1200" dirty="0">
                        <a:effectLst/>
                        <a:latin typeface="Times New Roman" panose="02020603050405020304" pitchFamily="18" charset="0"/>
                        <a:ea typeface="Times New Roman" panose="02020603050405020304" pitchFamily="18" charset="0"/>
                      </a:endParaRPr>
                    </a:p>
                  </a:txBody>
                  <a:tcPr marL="68580" marR="68580" marT="0" marB="0" anchor="ctr"/>
                </a:tc>
                <a:tc>
                  <a:txBody>
                    <a:bodyPr/>
                    <a:lstStyle/>
                    <a:p>
                      <a:pPr algn="ctr">
                        <a:lnSpc>
                          <a:spcPct val="115000"/>
                        </a:lnSpc>
                        <a:spcAft>
                          <a:spcPts val="0"/>
                        </a:spcAft>
                      </a:pPr>
                      <a:r>
                        <a:rPr lang="de-DE" sz="800" dirty="0">
                          <a:effectLst/>
                          <a:latin typeface="Arial" panose="020B0604020202020204" pitchFamily="34" charset="0"/>
                          <a:ea typeface="Times New Roman" panose="02020603050405020304" pitchFamily="18" charset="0"/>
                        </a:rPr>
                        <a:t>9</a:t>
                      </a:r>
                      <a:endParaRPr lang="en-US" sz="1200" dirty="0">
                        <a:effectLst/>
                        <a:latin typeface="Times New Roman" panose="02020603050405020304" pitchFamily="18" charset="0"/>
                        <a:ea typeface="Times New Roman" panose="02020603050405020304" pitchFamily="18" charset="0"/>
                      </a:endParaRPr>
                    </a:p>
                  </a:txBody>
                  <a:tcPr marL="68580" marR="68580" marT="0" marB="0" anchor="ctr"/>
                </a:tc>
              </a:tr>
              <a:tr h="271919">
                <a:tc>
                  <a:txBody>
                    <a:bodyPr/>
                    <a:lstStyle/>
                    <a:p>
                      <a:pPr algn="ctr">
                        <a:lnSpc>
                          <a:spcPct val="115000"/>
                        </a:lnSpc>
                        <a:spcAft>
                          <a:spcPts val="0"/>
                        </a:spcAft>
                      </a:pPr>
                      <a:endParaRPr lang="en-US" sz="1200" dirty="0">
                        <a:effectLst/>
                        <a:latin typeface="Times New Roman" panose="02020603050405020304" pitchFamily="18" charset="0"/>
                        <a:ea typeface="Times New Roman" panose="02020603050405020304" pitchFamily="18" charset="0"/>
                      </a:endParaRPr>
                    </a:p>
                  </a:txBody>
                  <a:tcPr marL="66502" marR="66502" marT="0" marB="0" anchor="ctr"/>
                </a:tc>
                <a:tc>
                  <a:txBody>
                    <a:bodyPr/>
                    <a:lstStyle/>
                    <a:p>
                      <a:pPr>
                        <a:lnSpc>
                          <a:spcPct val="115000"/>
                        </a:lnSpc>
                        <a:spcAft>
                          <a:spcPts val="0"/>
                        </a:spcAft>
                      </a:pPr>
                      <a:endParaRPr lang="en-US" sz="1200">
                        <a:effectLst/>
                        <a:latin typeface="Times New Roman" panose="02020603050405020304" pitchFamily="18" charset="0"/>
                        <a:ea typeface="Times New Roman" panose="02020603050405020304" pitchFamily="18" charset="0"/>
                      </a:endParaRPr>
                    </a:p>
                  </a:txBody>
                  <a:tcPr marL="68580" marR="68580" marT="0" marB="0" anchor="ctr"/>
                </a:tc>
                <a:tc>
                  <a:txBody>
                    <a:bodyPr/>
                    <a:lstStyle/>
                    <a:p>
                      <a:pPr algn="ctr">
                        <a:lnSpc>
                          <a:spcPct val="115000"/>
                        </a:lnSpc>
                        <a:spcAft>
                          <a:spcPts val="0"/>
                        </a:spcAft>
                      </a:pPr>
                      <a:endParaRPr lang="en-US" sz="1200">
                        <a:effectLst/>
                        <a:latin typeface="Times New Roman" panose="02020603050405020304" pitchFamily="18" charset="0"/>
                        <a:ea typeface="Times New Roman" panose="02020603050405020304" pitchFamily="18" charset="0"/>
                      </a:endParaRPr>
                    </a:p>
                  </a:txBody>
                  <a:tcPr marL="68580" marR="68580" marT="0" marB="0" anchor="ctr"/>
                </a:tc>
                <a:tc>
                  <a:txBody>
                    <a:bodyPr/>
                    <a:lstStyle/>
                    <a:p>
                      <a:pPr algn="ctr">
                        <a:lnSpc>
                          <a:spcPct val="115000"/>
                        </a:lnSpc>
                        <a:spcAft>
                          <a:spcPts val="0"/>
                        </a:spcAft>
                      </a:pPr>
                      <a:endParaRPr lang="en-US" sz="1200">
                        <a:effectLst/>
                        <a:latin typeface="Times New Roman" panose="02020603050405020304" pitchFamily="18" charset="0"/>
                        <a:ea typeface="Times New Roman" panose="02020603050405020304" pitchFamily="18" charset="0"/>
                      </a:endParaRPr>
                    </a:p>
                  </a:txBody>
                  <a:tcPr marL="68580" marR="68580" marT="0" marB="0" anchor="ctr"/>
                </a:tc>
                <a:tc>
                  <a:txBody>
                    <a:bodyPr/>
                    <a:lstStyle/>
                    <a:p>
                      <a:pPr algn="ctr">
                        <a:lnSpc>
                          <a:spcPct val="115000"/>
                        </a:lnSpc>
                        <a:spcAft>
                          <a:spcPts val="0"/>
                        </a:spcAft>
                      </a:pPr>
                      <a:endParaRPr lang="en-US" sz="1200">
                        <a:effectLst/>
                        <a:latin typeface="Times New Roman" panose="02020603050405020304" pitchFamily="18" charset="0"/>
                        <a:ea typeface="Times New Roman" panose="02020603050405020304" pitchFamily="18" charset="0"/>
                      </a:endParaRPr>
                    </a:p>
                  </a:txBody>
                  <a:tcPr marL="68580" marR="68580" marT="0" marB="0" anchor="ctr"/>
                </a:tc>
                <a:tc>
                  <a:txBody>
                    <a:bodyPr/>
                    <a:lstStyle/>
                    <a:p>
                      <a:pPr algn="ctr">
                        <a:lnSpc>
                          <a:spcPct val="115000"/>
                        </a:lnSpc>
                        <a:spcAft>
                          <a:spcPts val="0"/>
                        </a:spcAft>
                      </a:pPr>
                      <a:endParaRPr lang="en-US" sz="1200" dirty="0">
                        <a:effectLst/>
                        <a:latin typeface="Times New Roman" panose="02020603050405020304" pitchFamily="18" charset="0"/>
                        <a:ea typeface="Times New Roman" panose="02020603050405020304" pitchFamily="18" charset="0"/>
                      </a:endParaRPr>
                    </a:p>
                  </a:txBody>
                  <a:tcPr marL="68580" marR="68580" marT="0" marB="0" anchor="ctr"/>
                </a:tc>
                <a:tc>
                  <a:txBody>
                    <a:bodyPr/>
                    <a:lstStyle/>
                    <a:p>
                      <a:pPr algn="ctr">
                        <a:lnSpc>
                          <a:spcPct val="115000"/>
                        </a:lnSpc>
                        <a:spcAft>
                          <a:spcPts val="0"/>
                        </a:spcAft>
                      </a:pPr>
                      <a:endParaRPr lang="en-US" sz="1200" dirty="0">
                        <a:effectLst/>
                        <a:latin typeface="Times New Roman" panose="02020603050405020304" pitchFamily="18" charset="0"/>
                        <a:ea typeface="Times New Roman" panose="02020603050405020304" pitchFamily="18" charset="0"/>
                      </a:endParaRPr>
                    </a:p>
                  </a:txBody>
                  <a:tcPr marL="68580" marR="68580" marT="0" marB="0" anchor="ctr"/>
                </a:tc>
                <a:tc>
                  <a:txBody>
                    <a:bodyPr/>
                    <a:lstStyle/>
                    <a:p>
                      <a:pPr algn="ctr">
                        <a:lnSpc>
                          <a:spcPct val="115000"/>
                        </a:lnSpc>
                        <a:spcAft>
                          <a:spcPts val="0"/>
                        </a:spcAft>
                      </a:pPr>
                      <a:endParaRPr lang="en-US" sz="1200" dirty="0">
                        <a:effectLst/>
                        <a:latin typeface="Times New Roman" panose="02020603050405020304" pitchFamily="18" charset="0"/>
                        <a:ea typeface="Times New Roman" panose="02020603050405020304" pitchFamily="18" charset="0"/>
                      </a:endParaRPr>
                    </a:p>
                  </a:txBody>
                  <a:tcPr marL="68580" marR="68580" marT="0" marB="0" anchor="ctr"/>
                </a:tc>
                <a:tc>
                  <a:txBody>
                    <a:bodyPr/>
                    <a:lstStyle/>
                    <a:p>
                      <a:pPr algn="ctr">
                        <a:lnSpc>
                          <a:spcPct val="115000"/>
                        </a:lnSpc>
                        <a:spcAft>
                          <a:spcPts val="0"/>
                        </a:spcAft>
                      </a:pPr>
                      <a:endParaRPr lang="en-US" sz="1200" dirty="0">
                        <a:effectLst/>
                        <a:latin typeface="Times New Roman" panose="02020603050405020304" pitchFamily="18" charset="0"/>
                        <a:ea typeface="Times New Roman" panose="02020603050405020304" pitchFamily="18" charset="0"/>
                      </a:endParaRPr>
                    </a:p>
                  </a:txBody>
                  <a:tcPr marL="68580" marR="68580" marT="0" marB="0" anchor="ctr"/>
                </a:tc>
                <a:tc>
                  <a:txBody>
                    <a:bodyPr/>
                    <a:lstStyle/>
                    <a:p>
                      <a:pPr algn="ctr">
                        <a:lnSpc>
                          <a:spcPct val="115000"/>
                        </a:lnSpc>
                        <a:spcAft>
                          <a:spcPts val="0"/>
                        </a:spcAft>
                      </a:pPr>
                      <a:endParaRPr lang="en-US" sz="1200">
                        <a:effectLst/>
                        <a:latin typeface="Times New Roman" panose="02020603050405020304" pitchFamily="18" charset="0"/>
                        <a:ea typeface="Times New Roman" panose="02020603050405020304" pitchFamily="18" charset="0"/>
                      </a:endParaRPr>
                    </a:p>
                  </a:txBody>
                  <a:tcPr marL="68580" marR="68580" marT="0" marB="0" anchor="ctr"/>
                </a:tc>
                <a:tc>
                  <a:txBody>
                    <a:bodyPr/>
                    <a:lstStyle/>
                    <a:p>
                      <a:pPr algn="ctr">
                        <a:lnSpc>
                          <a:spcPct val="115000"/>
                        </a:lnSpc>
                        <a:spcAft>
                          <a:spcPts val="0"/>
                        </a:spcAft>
                      </a:pPr>
                      <a:endParaRPr lang="en-US" sz="1200">
                        <a:effectLst/>
                        <a:latin typeface="Times New Roman" panose="02020603050405020304" pitchFamily="18" charset="0"/>
                        <a:ea typeface="Times New Roman" panose="02020603050405020304" pitchFamily="18" charset="0"/>
                      </a:endParaRPr>
                    </a:p>
                  </a:txBody>
                  <a:tcPr marL="68580" marR="68580" marT="0" marB="0" anchor="ctr"/>
                </a:tc>
                <a:tc>
                  <a:txBody>
                    <a:bodyPr/>
                    <a:lstStyle/>
                    <a:p>
                      <a:pPr algn="ctr">
                        <a:lnSpc>
                          <a:spcPct val="115000"/>
                        </a:lnSpc>
                        <a:spcAft>
                          <a:spcPts val="0"/>
                        </a:spcAft>
                      </a:pPr>
                      <a:endParaRPr lang="en-US" sz="1200">
                        <a:effectLst/>
                        <a:latin typeface="Times New Roman" panose="02020603050405020304" pitchFamily="18" charset="0"/>
                        <a:ea typeface="Times New Roman" panose="02020603050405020304" pitchFamily="18" charset="0"/>
                      </a:endParaRPr>
                    </a:p>
                  </a:txBody>
                  <a:tcPr marL="68580" marR="68580" marT="0" marB="0" anchor="ctr"/>
                </a:tc>
                <a:tc>
                  <a:txBody>
                    <a:bodyPr/>
                    <a:lstStyle/>
                    <a:p>
                      <a:pPr algn="ctr">
                        <a:lnSpc>
                          <a:spcPct val="115000"/>
                        </a:lnSpc>
                        <a:spcAft>
                          <a:spcPts val="0"/>
                        </a:spcAft>
                      </a:pPr>
                      <a:endParaRPr lang="en-US" sz="1200">
                        <a:effectLst/>
                        <a:latin typeface="Times New Roman" panose="02020603050405020304" pitchFamily="18" charset="0"/>
                        <a:ea typeface="Times New Roman" panose="02020603050405020304" pitchFamily="18" charset="0"/>
                      </a:endParaRPr>
                    </a:p>
                  </a:txBody>
                  <a:tcPr marL="68580" marR="68580" marT="0" marB="0" anchor="ctr"/>
                </a:tc>
                <a:tc>
                  <a:txBody>
                    <a:bodyPr/>
                    <a:lstStyle/>
                    <a:p>
                      <a:pPr algn="ctr">
                        <a:lnSpc>
                          <a:spcPct val="115000"/>
                        </a:lnSpc>
                        <a:spcAft>
                          <a:spcPts val="0"/>
                        </a:spcAft>
                      </a:pPr>
                      <a:endParaRPr lang="en-US" sz="1200" dirty="0">
                        <a:effectLst/>
                        <a:latin typeface="Times New Roman" panose="02020603050405020304" pitchFamily="18" charset="0"/>
                        <a:ea typeface="Times New Roman" panose="02020603050405020304" pitchFamily="18" charset="0"/>
                      </a:endParaRPr>
                    </a:p>
                  </a:txBody>
                  <a:tcPr marL="68580" marR="68580" marT="0" marB="0" anchor="ctr"/>
                </a:tc>
                <a:tc>
                  <a:txBody>
                    <a:bodyPr/>
                    <a:lstStyle/>
                    <a:p>
                      <a:pPr algn="ctr">
                        <a:lnSpc>
                          <a:spcPct val="115000"/>
                        </a:lnSpc>
                        <a:spcAft>
                          <a:spcPts val="0"/>
                        </a:spcAft>
                      </a:pPr>
                      <a:endParaRPr lang="en-US" sz="1200" dirty="0">
                        <a:effectLst/>
                        <a:latin typeface="Times New Roman" panose="02020603050405020304" pitchFamily="18" charset="0"/>
                        <a:ea typeface="Times New Roman" panose="02020603050405020304" pitchFamily="18" charset="0"/>
                      </a:endParaRPr>
                    </a:p>
                  </a:txBody>
                  <a:tcPr marL="68580" marR="68580" marT="0" marB="0" anchor="ctr"/>
                </a:tc>
                <a:tc>
                  <a:txBody>
                    <a:bodyPr/>
                    <a:lstStyle/>
                    <a:p>
                      <a:pPr algn="ctr">
                        <a:lnSpc>
                          <a:spcPct val="115000"/>
                        </a:lnSpc>
                        <a:spcAft>
                          <a:spcPts val="0"/>
                        </a:spcAft>
                      </a:pPr>
                      <a:endParaRPr lang="en-US" sz="1200" dirty="0">
                        <a:effectLst/>
                        <a:latin typeface="Times New Roman" panose="02020603050405020304" pitchFamily="18" charset="0"/>
                        <a:ea typeface="Times New Roman" panose="02020603050405020304" pitchFamily="18" charset="0"/>
                      </a:endParaRPr>
                    </a:p>
                  </a:txBody>
                  <a:tcPr marL="68580" marR="68580" marT="0" marB="0" anchor="ctr"/>
                </a:tc>
              </a:tr>
              <a:tr h="271919">
                <a:tc>
                  <a:txBody>
                    <a:bodyPr/>
                    <a:lstStyle/>
                    <a:p>
                      <a:pPr algn="ctr">
                        <a:lnSpc>
                          <a:spcPct val="115000"/>
                        </a:lnSpc>
                        <a:spcAft>
                          <a:spcPts val="0"/>
                        </a:spcAft>
                      </a:pPr>
                      <a:endParaRPr lang="en-US" sz="1200" dirty="0">
                        <a:effectLst/>
                        <a:latin typeface="Times New Roman" panose="02020603050405020304" pitchFamily="18" charset="0"/>
                        <a:ea typeface="Times New Roman" panose="02020603050405020304" pitchFamily="18" charset="0"/>
                      </a:endParaRPr>
                    </a:p>
                  </a:txBody>
                  <a:tcPr marL="66502" marR="66502" marT="0" marB="0" anchor="ctr"/>
                </a:tc>
                <a:tc>
                  <a:txBody>
                    <a:bodyPr/>
                    <a:lstStyle/>
                    <a:p>
                      <a:pPr>
                        <a:lnSpc>
                          <a:spcPct val="115000"/>
                        </a:lnSpc>
                        <a:spcAft>
                          <a:spcPts val="0"/>
                        </a:spcAft>
                      </a:pPr>
                      <a:endParaRPr lang="en-US" sz="1200">
                        <a:effectLst/>
                        <a:latin typeface="Times New Roman" panose="02020603050405020304" pitchFamily="18" charset="0"/>
                        <a:ea typeface="Times New Roman" panose="02020603050405020304" pitchFamily="18" charset="0"/>
                      </a:endParaRPr>
                    </a:p>
                  </a:txBody>
                  <a:tcPr marL="68580" marR="68580" marT="0" marB="0" anchor="ctr"/>
                </a:tc>
                <a:tc>
                  <a:txBody>
                    <a:bodyPr/>
                    <a:lstStyle/>
                    <a:p>
                      <a:pPr algn="ctr">
                        <a:lnSpc>
                          <a:spcPct val="115000"/>
                        </a:lnSpc>
                        <a:spcAft>
                          <a:spcPts val="0"/>
                        </a:spcAft>
                      </a:pPr>
                      <a:endParaRPr lang="en-US" sz="1200">
                        <a:effectLst/>
                        <a:latin typeface="Times New Roman" panose="02020603050405020304" pitchFamily="18" charset="0"/>
                        <a:ea typeface="Times New Roman" panose="02020603050405020304" pitchFamily="18" charset="0"/>
                      </a:endParaRPr>
                    </a:p>
                  </a:txBody>
                  <a:tcPr marL="68580" marR="68580" marT="0" marB="0" anchor="ctr"/>
                </a:tc>
                <a:tc>
                  <a:txBody>
                    <a:bodyPr/>
                    <a:lstStyle/>
                    <a:p>
                      <a:pPr algn="ctr">
                        <a:lnSpc>
                          <a:spcPct val="115000"/>
                        </a:lnSpc>
                        <a:spcAft>
                          <a:spcPts val="0"/>
                        </a:spcAft>
                      </a:pPr>
                      <a:endParaRPr lang="en-US" sz="1200">
                        <a:effectLst/>
                        <a:latin typeface="Times New Roman" panose="02020603050405020304" pitchFamily="18" charset="0"/>
                        <a:ea typeface="Times New Roman" panose="02020603050405020304" pitchFamily="18" charset="0"/>
                      </a:endParaRPr>
                    </a:p>
                  </a:txBody>
                  <a:tcPr marL="68580" marR="68580" marT="0" marB="0" anchor="ctr"/>
                </a:tc>
                <a:tc>
                  <a:txBody>
                    <a:bodyPr/>
                    <a:lstStyle/>
                    <a:p>
                      <a:pPr algn="ctr">
                        <a:lnSpc>
                          <a:spcPct val="115000"/>
                        </a:lnSpc>
                        <a:spcAft>
                          <a:spcPts val="0"/>
                        </a:spcAft>
                      </a:pPr>
                      <a:endParaRPr lang="en-US" sz="1200">
                        <a:effectLst/>
                        <a:latin typeface="Times New Roman" panose="02020603050405020304" pitchFamily="18" charset="0"/>
                        <a:ea typeface="Times New Roman" panose="02020603050405020304" pitchFamily="18" charset="0"/>
                      </a:endParaRPr>
                    </a:p>
                  </a:txBody>
                  <a:tcPr marL="68580" marR="68580" marT="0" marB="0" anchor="ctr"/>
                </a:tc>
                <a:tc>
                  <a:txBody>
                    <a:bodyPr/>
                    <a:lstStyle/>
                    <a:p>
                      <a:pPr algn="ctr">
                        <a:lnSpc>
                          <a:spcPct val="115000"/>
                        </a:lnSpc>
                        <a:spcAft>
                          <a:spcPts val="0"/>
                        </a:spcAft>
                      </a:pPr>
                      <a:endParaRPr lang="en-US" sz="1200">
                        <a:effectLst/>
                        <a:latin typeface="Times New Roman" panose="02020603050405020304" pitchFamily="18" charset="0"/>
                        <a:ea typeface="Times New Roman" panose="02020603050405020304" pitchFamily="18" charset="0"/>
                      </a:endParaRPr>
                    </a:p>
                  </a:txBody>
                  <a:tcPr marL="68580" marR="68580" marT="0" marB="0" anchor="ctr"/>
                </a:tc>
                <a:tc>
                  <a:txBody>
                    <a:bodyPr/>
                    <a:lstStyle/>
                    <a:p>
                      <a:pPr algn="ctr">
                        <a:lnSpc>
                          <a:spcPct val="115000"/>
                        </a:lnSpc>
                        <a:spcAft>
                          <a:spcPts val="0"/>
                        </a:spcAft>
                      </a:pPr>
                      <a:endParaRPr lang="en-US" sz="1200">
                        <a:effectLst/>
                        <a:latin typeface="Times New Roman" panose="02020603050405020304" pitchFamily="18" charset="0"/>
                        <a:ea typeface="Times New Roman" panose="02020603050405020304" pitchFamily="18" charset="0"/>
                      </a:endParaRPr>
                    </a:p>
                  </a:txBody>
                  <a:tcPr marL="68580" marR="68580" marT="0" marB="0" anchor="ctr"/>
                </a:tc>
                <a:tc>
                  <a:txBody>
                    <a:bodyPr/>
                    <a:lstStyle/>
                    <a:p>
                      <a:pPr algn="ctr">
                        <a:lnSpc>
                          <a:spcPct val="115000"/>
                        </a:lnSpc>
                        <a:spcAft>
                          <a:spcPts val="0"/>
                        </a:spcAft>
                      </a:pPr>
                      <a:endParaRPr lang="en-US" sz="1200" dirty="0">
                        <a:effectLst/>
                        <a:latin typeface="Times New Roman" panose="02020603050405020304" pitchFamily="18" charset="0"/>
                        <a:ea typeface="Times New Roman" panose="02020603050405020304" pitchFamily="18" charset="0"/>
                      </a:endParaRPr>
                    </a:p>
                  </a:txBody>
                  <a:tcPr marL="68580" marR="68580" marT="0" marB="0" anchor="ctr"/>
                </a:tc>
                <a:tc>
                  <a:txBody>
                    <a:bodyPr/>
                    <a:lstStyle/>
                    <a:p>
                      <a:pPr algn="ctr">
                        <a:lnSpc>
                          <a:spcPct val="115000"/>
                        </a:lnSpc>
                        <a:spcAft>
                          <a:spcPts val="0"/>
                        </a:spcAft>
                      </a:pPr>
                      <a:endParaRPr lang="en-US" sz="1200">
                        <a:effectLst/>
                        <a:latin typeface="Times New Roman" panose="02020603050405020304" pitchFamily="18" charset="0"/>
                        <a:ea typeface="Times New Roman" panose="02020603050405020304" pitchFamily="18" charset="0"/>
                      </a:endParaRPr>
                    </a:p>
                  </a:txBody>
                  <a:tcPr marL="68580" marR="68580" marT="0" marB="0" anchor="ctr"/>
                </a:tc>
                <a:tc>
                  <a:txBody>
                    <a:bodyPr/>
                    <a:lstStyle/>
                    <a:p>
                      <a:pPr algn="ctr">
                        <a:lnSpc>
                          <a:spcPct val="115000"/>
                        </a:lnSpc>
                        <a:spcAft>
                          <a:spcPts val="0"/>
                        </a:spcAft>
                      </a:pPr>
                      <a:endParaRPr lang="en-US" sz="1200">
                        <a:effectLst/>
                        <a:latin typeface="Times New Roman" panose="02020603050405020304" pitchFamily="18" charset="0"/>
                        <a:ea typeface="Times New Roman" panose="02020603050405020304" pitchFamily="18" charset="0"/>
                      </a:endParaRPr>
                    </a:p>
                  </a:txBody>
                  <a:tcPr marL="68580" marR="68580" marT="0" marB="0" anchor="ctr"/>
                </a:tc>
                <a:tc>
                  <a:txBody>
                    <a:bodyPr/>
                    <a:lstStyle/>
                    <a:p>
                      <a:pPr algn="ctr">
                        <a:lnSpc>
                          <a:spcPct val="115000"/>
                        </a:lnSpc>
                        <a:spcAft>
                          <a:spcPts val="0"/>
                        </a:spcAft>
                      </a:pPr>
                      <a:endParaRPr lang="en-US" sz="1200">
                        <a:effectLst/>
                        <a:latin typeface="Times New Roman" panose="02020603050405020304" pitchFamily="18" charset="0"/>
                        <a:ea typeface="Times New Roman" panose="02020603050405020304" pitchFamily="18" charset="0"/>
                      </a:endParaRPr>
                    </a:p>
                  </a:txBody>
                  <a:tcPr marL="68580" marR="68580" marT="0" marB="0" anchor="ctr"/>
                </a:tc>
                <a:tc>
                  <a:txBody>
                    <a:bodyPr/>
                    <a:lstStyle/>
                    <a:p>
                      <a:pPr algn="ctr">
                        <a:lnSpc>
                          <a:spcPct val="115000"/>
                        </a:lnSpc>
                        <a:spcAft>
                          <a:spcPts val="0"/>
                        </a:spcAft>
                      </a:pPr>
                      <a:endParaRPr lang="en-US" sz="1200">
                        <a:effectLst/>
                        <a:latin typeface="Times New Roman" panose="02020603050405020304" pitchFamily="18" charset="0"/>
                        <a:ea typeface="Times New Roman" panose="02020603050405020304" pitchFamily="18" charset="0"/>
                      </a:endParaRPr>
                    </a:p>
                  </a:txBody>
                  <a:tcPr marL="68580" marR="68580" marT="0" marB="0" anchor="ctr"/>
                </a:tc>
                <a:tc>
                  <a:txBody>
                    <a:bodyPr/>
                    <a:lstStyle/>
                    <a:p>
                      <a:pPr algn="ctr">
                        <a:lnSpc>
                          <a:spcPct val="115000"/>
                        </a:lnSpc>
                        <a:spcAft>
                          <a:spcPts val="0"/>
                        </a:spcAft>
                      </a:pPr>
                      <a:endParaRPr lang="en-US" sz="1200">
                        <a:effectLst/>
                        <a:latin typeface="Times New Roman" panose="02020603050405020304" pitchFamily="18" charset="0"/>
                        <a:ea typeface="Times New Roman" panose="02020603050405020304" pitchFamily="18" charset="0"/>
                      </a:endParaRPr>
                    </a:p>
                  </a:txBody>
                  <a:tcPr marL="68580" marR="68580" marT="0" marB="0" anchor="ctr"/>
                </a:tc>
                <a:tc>
                  <a:txBody>
                    <a:bodyPr/>
                    <a:lstStyle/>
                    <a:p>
                      <a:pPr algn="ctr">
                        <a:lnSpc>
                          <a:spcPct val="115000"/>
                        </a:lnSpc>
                        <a:spcAft>
                          <a:spcPts val="0"/>
                        </a:spcAft>
                      </a:pPr>
                      <a:endParaRPr lang="en-US" sz="1200">
                        <a:effectLst/>
                        <a:latin typeface="Times New Roman" panose="02020603050405020304" pitchFamily="18" charset="0"/>
                        <a:ea typeface="Times New Roman" panose="02020603050405020304" pitchFamily="18" charset="0"/>
                      </a:endParaRPr>
                    </a:p>
                  </a:txBody>
                  <a:tcPr marL="68580" marR="68580" marT="0" marB="0" anchor="ctr"/>
                </a:tc>
                <a:tc>
                  <a:txBody>
                    <a:bodyPr/>
                    <a:lstStyle/>
                    <a:p>
                      <a:pPr algn="ctr">
                        <a:lnSpc>
                          <a:spcPct val="115000"/>
                        </a:lnSpc>
                        <a:spcAft>
                          <a:spcPts val="0"/>
                        </a:spcAft>
                      </a:pPr>
                      <a:endParaRPr lang="en-US" sz="1200">
                        <a:effectLst/>
                        <a:latin typeface="Times New Roman" panose="02020603050405020304" pitchFamily="18" charset="0"/>
                        <a:ea typeface="Times New Roman" panose="02020603050405020304" pitchFamily="18" charset="0"/>
                      </a:endParaRPr>
                    </a:p>
                  </a:txBody>
                  <a:tcPr marL="68580" marR="68580" marT="0" marB="0" anchor="ctr"/>
                </a:tc>
                <a:tc>
                  <a:txBody>
                    <a:bodyPr/>
                    <a:lstStyle/>
                    <a:p>
                      <a:pPr algn="ctr">
                        <a:lnSpc>
                          <a:spcPct val="115000"/>
                        </a:lnSpc>
                        <a:spcAft>
                          <a:spcPts val="0"/>
                        </a:spcAft>
                      </a:pPr>
                      <a:endParaRPr lang="en-US" sz="1200" dirty="0">
                        <a:effectLst/>
                        <a:latin typeface="Times New Roman" panose="02020603050405020304" pitchFamily="18" charset="0"/>
                        <a:ea typeface="Times New Roman" panose="02020603050405020304" pitchFamily="18" charset="0"/>
                      </a:endParaRPr>
                    </a:p>
                  </a:txBody>
                  <a:tcPr marL="68580" marR="68580" marT="0" marB="0" anchor="ctr"/>
                </a:tc>
              </a:tr>
              <a:tr h="271919">
                <a:tc>
                  <a:txBody>
                    <a:bodyPr/>
                    <a:lstStyle/>
                    <a:p>
                      <a:pPr algn="ctr">
                        <a:lnSpc>
                          <a:spcPct val="115000"/>
                        </a:lnSpc>
                        <a:spcAft>
                          <a:spcPts val="0"/>
                        </a:spcAft>
                      </a:pPr>
                      <a:endParaRPr lang="en-US" sz="1200" dirty="0">
                        <a:effectLst/>
                        <a:latin typeface="Times New Roman" panose="02020603050405020304" pitchFamily="18" charset="0"/>
                        <a:ea typeface="Times New Roman" panose="02020603050405020304" pitchFamily="18" charset="0"/>
                      </a:endParaRPr>
                    </a:p>
                  </a:txBody>
                  <a:tcPr marL="66502" marR="66502" marT="0" marB="0" anchor="ctr"/>
                </a:tc>
                <a:tc>
                  <a:txBody>
                    <a:bodyPr/>
                    <a:lstStyle/>
                    <a:p>
                      <a:pPr>
                        <a:lnSpc>
                          <a:spcPct val="115000"/>
                        </a:lnSpc>
                        <a:spcAft>
                          <a:spcPts val="0"/>
                        </a:spcAft>
                      </a:pPr>
                      <a:endParaRPr lang="en-US" sz="1200">
                        <a:effectLst/>
                        <a:latin typeface="Times New Roman" panose="02020603050405020304" pitchFamily="18" charset="0"/>
                        <a:ea typeface="Times New Roman" panose="02020603050405020304" pitchFamily="18" charset="0"/>
                      </a:endParaRPr>
                    </a:p>
                  </a:txBody>
                  <a:tcPr marL="68580" marR="68580" marT="0" marB="0" anchor="ctr"/>
                </a:tc>
                <a:tc>
                  <a:txBody>
                    <a:bodyPr/>
                    <a:lstStyle/>
                    <a:p>
                      <a:pPr algn="ctr">
                        <a:lnSpc>
                          <a:spcPct val="115000"/>
                        </a:lnSpc>
                        <a:spcAft>
                          <a:spcPts val="0"/>
                        </a:spcAft>
                      </a:pPr>
                      <a:endParaRPr lang="en-US" sz="1200">
                        <a:effectLst/>
                        <a:latin typeface="Times New Roman" panose="02020603050405020304" pitchFamily="18" charset="0"/>
                        <a:ea typeface="Times New Roman" panose="02020603050405020304" pitchFamily="18" charset="0"/>
                      </a:endParaRPr>
                    </a:p>
                  </a:txBody>
                  <a:tcPr marL="68580" marR="68580" marT="0" marB="0" anchor="ctr"/>
                </a:tc>
                <a:tc>
                  <a:txBody>
                    <a:bodyPr/>
                    <a:lstStyle/>
                    <a:p>
                      <a:pPr algn="ctr">
                        <a:lnSpc>
                          <a:spcPct val="115000"/>
                        </a:lnSpc>
                        <a:spcAft>
                          <a:spcPts val="0"/>
                        </a:spcAft>
                      </a:pPr>
                      <a:endParaRPr lang="en-US" sz="1200">
                        <a:effectLst/>
                        <a:latin typeface="Times New Roman" panose="02020603050405020304" pitchFamily="18" charset="0"/>
                        <a:ea typeface="Times New Roman" panose="02020603050405020304" pitchFamily="18" charset="0"/>
                      </a:endParaRPr>
                    </a:p>
                  </a:txBody>
                  <a:tcPr marL="68580" marR="68580" marT="0" marB="0" anchor="ctr"/>
                </a:tc>
                <a:tc>
                  <a:txBody>
                    <a:bodyPr/>
                    <a:lstStyle/>
                    <a:p>
                      <a:pPr algn="ctr">
                        <a:lnSpc>
                          <a:spcPct val="115000"/>
                        </a:lnSpc>
                        <a:spcAft>
                          <a:spcPts val="0"/>
                        </a:spcAft>
                      </a:pPr>
                      <a:endParaRPr lang="en-US" sz="1200">
                        <a:effectLst/>
                        <a:latin typeface="Times New Roman" panose="02020603050405020304" pitchFamily="18" charset="0"/>
                        <a:ea typeface="Times New Roman" panose="02020603050405020304" pitchFamily="18" charset="0"/>
                      </a:endParaRPr>
                    </a:p>
                  </a:txBody>
                  <a:tcPr marL="68580" marR="68580" marT="0" marB="0" anchor="ctr"/>
                </a:tc>
                <a:tc>
                  <a:txBody>
                    <a:bodyPr/>
                    <a:lstStyle/>
                    <a:p>
                      <a:pPr algn="ctr">
                        <a:lnSpc>
                          <a:spcPct val="115000"/>
                        </a:lnSpc>
                        <a:spcAft>
                          <a:spcPts val="0"/>
                        </a:spcAft>
                      </a:pPr>
                      <a:endParaRPr lang="en-US" sz="1200" dirty="0">
                        <a:effectLst/>
                        <a:latin typeface="Times New Roman" panose="02020603050405020304" pitchFamily="18" charset="0"/>
                        <a:ea typeface="Times New Roman" panose="02020603050405020304" pitchFamily="18" charset="0"/>
                      </a:endParaRPr>
                    </a:p>
                  </a:txBody>
                  <a:tcPr marL="68580" marR="68580" marT="0" marB="0" anchor="ctr"/>
                </a:tc>
                <a:tc>
                  <a:txBody>
                    <a:bodyPr/>
                    <a:lstStyle/>
                    <a:p>
                      <a:pPr algn="ctr">
                        <a:lnSpc>
                          <a:spcPct val="115000"/>
                        </a:lnSpc>
                        <a:spcAft>
                          <a:spcPts val="0"/>
                        </a:spcAft>
                      </a:pPr>
                      <a:endParaRPr lang="en-US" sz="1200" dirty="0">
                        <a:effectLst/>
                        <a:latin typeface="Times New Roman" panose="02020603050405020304" pitchFamily="18" charset="0"/>
                        <a:ea typeface="Times New Roman" panose="02020603050405020304" pitchFamily="18" charset="0"/>
                      </a:endParaRPr>
                    </a:p>
                  </a:txBody>
                  <a:tcPr marL="68580" marR="68580" marT="0" marB="0" anchor="ctr"/>
                </a:tc>
                <a:tc>
                  <a:txBody>
                    <a:bodyPr/>
                    <a:lstStyle/>
                    <a:p>
                      <a:pPr algn="ctr">
                        <a:lnSpc>
                          <a:spcPct val="115000"/>
                        </a:lnSpc>
                        <a:spcAft>
                          <a:spcPts val="0"/>
                        </a:spcAft>
                      </a:pPr>
                      <a:endParaRPr lang="en-US" sz="1200" dirty="0">
                        <a:effectLst/>
                        <a:latin typeface="Times New Roman" panose="02020603050405020304" pitchFamily="18" charset="0"/>
                        <a:ea typeface="Times New Roman" panose="02020603050405020304" pitchFamily="18" charset="0"/>
                      </a:endParaRPr>
                    </a:p>
                  </a:txBody>
                  <a:tcPr marL="68580" marR="68580" marT="0" marB="0" anchor="ctr"/>
                </a:tc>
                <a:tc>
                  <a:txBody>
                    <a:bodyPr/>
                    <a:lstStyle/>
                    <a:p>
                      <a:pPr algn="ctr">
                        <a:lnSpc>
                          <a:spcPct val="115000"/>
                        </a:lnSpc>
                        <a:spcAft>
                          <a:spcPts val="0"/>
                        </a:spcAft>
                      </a:pPr>
                      <a:endParaRPr lang="en-US" sz="1200">
                        <a:effectLst/>
                        <a:latin typeface="Times New Roman" panose="02020603050405020304" pitchFamily="18" charset="0"/>
                        <a:ea typeface="Times New Roman" panose="02020603050405020304" pitchFamily="18" charset="0"/>
                      </a:endParaRPr>
                    </a:p>
                  </a:txBody>
                  <a:tcPr marL="68580" marR="68580" marT="0" marB="0" anchor="ctr"/>
                </a:tc>
                <a:tc>
                  <a:txBody>
                    <a:bodyPr/>
                    <a:lstStyle/>
                    <a:p>
                      <a:pPr algn="ctr">
                        <a:lnSpc>
                          <a:spcPct val="115000"/>
                        </a:lnSpc>
                        <a:spcAft>
                          <a:spcPts val="0"/>
                        </a:spcAft>
                      </a:pPr>
                      <a:endParaRPr lang="en-US" sz="1200">
                        <a:effectLst/>
                        <a:latin typeface="Times New Roman" panose="02020603050405020304" pitchFamily="18" charset="0"/>
                        <a:ea typeface="Times New Roman" panose="02020603050405020304" pitchFamily="18" charset="0"/>
                      </a:endParaRPr>
                    </a:p>
                  </a:txBody>
                  <a:tcPr marL="68580" marR="68580" marT="0" marB="0" anchor="ctr"/>
                </a:tc>
                <a:tc>
                  <a:txBody>
                    <a:bodyPr/>
                    <a:lstStyle/>
                    <a:p>
                      <a:pPr algn="ctr">
                        <a:lnSpc>
                          <a:spcPct val="115000"/>
                        </a:lnSpc>
                        <a:spcAft>
                          <a:spcPts val="0"/>
                        </a:spcAft>
                      </a:pPr>
                      <a:endParaRPr lang="en-US" sz="1200">
                        <a:effectLst/>
                        <a:latin typeface="Times New Roman" panose="02020603050405020304" pitchFamily="18" charset="0"/>
                        <a:ea typeface="Times New Roman" panose="02020603050405020304" pitchFamily="18" charset="0"/>
                      </a:endParaRPr>
                    </a:p>
                  </a:txBody>
                  <a:tcPr marL="68580" marR="68580" marT="0" marB="0" anchor="ctr"/>
                </a:tc>
                <a:tc>
                  <a:txBody>
                    <a:bodyPr/>
                    <a:lstStyle/>
                    <a:p>
                      <a:pPr algn="ctr">
                        <a:lnSpc>
                          <a:spcPct val="115000"/>
                        </a:lnSpc>
                        <a:spcAft>
                          <a:spcPts val="0"/>
                        </a:spcAft>
                      </a:pPr>
                      <a:endParaRPr lang="en-US" sz="1200">
                        <a:effectLst/>
                        <a:latin typeface="Times New Roman" panose="02020603050405020304" pitchFamily="18" charset="0"/>
                        <a:ea typeface="Times New Roman" panose="02020603050405020304" pitchFamily="18" charset="0"/>
                      </a:endParaRPr>
                    </a:p>
                  </a:txBody>
                  <a:tcPr marL="68580" marR="68580" marT="0" marB="0" anchor="ctr"/>
                </a:tc>
                <a:tc>
                  <a:txBody>
                    <a:bodyPr/>
                    <a:lstStyle/>
                    <a:p>
                      <a:pPr algn="ctr">
                        <a:lnSpc>
                          <a:spcPct val="115000"/>
                        </a:lnSpc>
                        <a:spcAft>
                          <a:spcPts val="0"/>
                        </a:spcAft>
                      </a:pPr>
                      <a:endParaRPr lang="en-US" sz="1200">
                        <a:effectLst/>
                        <a:latin typeface="Times New Roman" panose="02020603050405020304" pitchFamily="18" charset="0"/>
                        <a:ea typeface="Times New Roman" panose="02020603050405020304" pitchFamily="18" charset="0"/>
                      </a:endParaRPr>
                    </a:p>
                  </a:txBody>
                  <a:tcPr marL="68580" marR="68580" marT="0" marB="0" anchor="ctr"/>
                </a:tc>
                <a:tc>
                  <a:txBody>
                    <a:bodyPr/>
                    <a:lstStyle/>
                    <a:p>
                      <a:pPr algn="ctr">
                        <a:lnSpc>
                          <a:spcPct val="115000"/>
                        </a:lnSpc>
                        <a:spcAft>
                          <a:spcPts val="0"/>
                        </a:spcAft>
                      </a:pPr>
                      <a:endParaRPr lang="en-US" sz="1200">
                        <a:effectLst/>
                        <a:latin typeface="Times New Roman" panose="02020603050405020304" pitchFamily="18" charset="0"/>
                        <a:ea typeface="Times New Roman" panose="02020603050405020304" pitchFamily="18" charset="0"/>
                      </a:endParaRPr>
                    </a:p>
                  </a:txBody>
                  <a:tcPr marL="68580" marR="68580" marT="0" marB="0" anchor="ctr"/>
                </a:tc>
                <a:tc>
                  <a:txBody>
                    <a:bodyPr/>
                    <a:lstStyle/>
                    <a:p>
                      <a:pPr algn="ctr">
                        <a:lnSpc>
                          <a:spcPct val="115000"/>
                        </a:lnSpc>
                        <a:spcAft>
                          <a:spcPts val="0"/>
                        </a:spcAft>
                      </a:pPr>
                      <a:endParaRPr lang="en-US" sz="1200">
                        <a:effectLst/>
                        <a:latin typeface="Times New Roman" panose="02020603050405020304" pitchFamily="18" charset="0"/>
                        <a:ea typeface="Times New Roman" panose="02020603050405020304" pitchFamily="18" charset="0"/>
                      </a:endParaRPr>
                    </a:p>
                  </a:txBody>
                  <a:tcPr marL="68580" marR="68580" marT="0" marB="0" anchor="ctr"/>
                </a:tc>
                <a:tc>
                  <a:txBody>
                    <a:bodyPr/>
                    <a:lstStyle/>
                    <a:p>
                      <a:pPr algn="ctr">
                        <a:lnSpc>
                          <a:spcPct val="115000"/>
                        </a:lnSpc>
                        <a:spcAft>
                          <a:spcPts val="0"/>
                        </a:spcAft>
                      </a:pPr>
                      <a:endParaRPr lang="en-US" sz="1200" dirty="0">
                        <a:effectLst/>
                        <a:latin typeface="Times New Roman" panose="02020603050405020304" pitchFamily="18" charset="0"/>
                        <a:ea typeface="Times New Roman" panose="02020603050405020304" pitchFamily="18" charset="0"/>
                      </a:endParaRPr>
                    </a:p>
                  </a:txBody>
                  <a:tcPr marL="68580" marR="68580" marT="0" marB="0" anchor="ctr"/>
                </a:tc>
              </a:tr>
              <a:tr h="271919">
                <a:tc>
                  <a:txBody>
                    <a:bodyPr/>
                    <a:lstStyle/>
                    <a:p>
                      <a:pPr algn="ctr">
                        <a:lnSpc>
                          <a:spcPct val="115000"/>
                        </a:lnSpc>
                        <a:spcAft>
                          <a:spcPts val="0"/>
                        </a:spcAft>
                      </a:pPr>
                      <a:endParaRPr lang="en-US" sz="1200" dirty="0">
                        <a:effectLst/>
                        <a:latin typeface="Times New Roman" panose="02020603050405020304" pitchFamily="18" charset="0"/>
                        <a:ea typeface="Times New Roman" panose="02020603050405020304" pitchFamily="18" charset="0"/>
                      </a:endParaRPr>
                    </a:p>
                  </a:txBody>
                  <a:tcPr marL="66502" marR="66502" marT="0" marB="0" anchor="ctr"/>
                </a:tc>
                <a:tc>
                  <a:txBody>
                    <a:bodyPr/>
                    <a:lstStyle/>
                    <a:p>
                      <a:pPr>
                        <a:lnSpc>
                          <a:spcPct val="115000"/>
                        </a:lnSpc>
                        <a:spcAft>
                          <a:spcPts val="0"/>
                        </a:spcAft>
                      </a:pPr>
                      <a:endParaRPr lang="en-US" sz="1200">
                        <a:effectLst/>
                        <a:latin typeface="Times New Roman" panose="02020603050405020304" pitchFamily="18" charset="0"/>
                        <a:ea typeface="Times New Roman" panose="02020603050405020304" pitchFamily="18" charset="0"/>
                      </a:endParaRPr>
                    </a:p>
                  </a:txBody>
                  <a:tcPr marL="68580" marR="68580" marT="0" marB="0" anchor="ctr"/>
                </a:tc>
                <a:tc>
                  <a:txBody>
                    <a:bodyPr/>
                    <a:lstStyle/>
                    <a:p>
                      <a:pPr algn="ctr">
                        <a:lnSpc>
                          <a:spcPct val="115000"/>
                        </a:lnSpc>
                        <a:spcAft>
                          <a:spcPts val="0"/>
                        </a:spcAft>
                      </a:pPr>
                      <a:endParaRPr lang="en-US" sz="1200">
                        <a:effectLst/>
                        <a:latin typeface="Times New Roman" panose="02020603050405020304" pitchFamily="18" charset="0"/>
                        <a:ea typeface="Times New Roman" panose="02020603050405020304" pitchFamily="18" charset="0"/>
                      </a:endParaRPr>
                    </a:p>
                  </a:txBody>
                  <a:tcPr marL="68580" marR="68580" marT="0" marB="0" anchor="ctr"/>
                </a:tc>
                <a:tc>
                  <a:txBody>
                    <a:bodyPr/>
                    <a:lstStyle/>
                    <a:p>
                      <a:pPr algn="ctr">
                        <a:lnSpc>
                          <a:spcPct val="115000"/>
                        </a:lnSpc>
                        <a:spcAft>
                          <a:spcPts val="0"/>
                        </a:spcAft>
                      </a:pPr>
                      <a:endParaRPr lang="en-US" sz="1200">
                        <a:effectLst/>
                        <a:latin typeface="Times New Roman" panose="02020603050405020304" pitchFamily="18" charset="0"/>
                        <a:ea typeface="Times New Roman" panose="02020603050405020304" pitchFamily="18" charset="0"/>
                      </a:endParaRPr>
                    </a:p>
                  </a:txBody>
                  <a:tcPr marL="68580" marR="68580" marT="0" marB="0" anchor="ctr"/>
                </a:tc>
                <a:tc>
                  <a:txBody>
                    <a:bodyPr/>
                    <a:lstStyle/>
                    <a:p>
                      <a:pPr algn="ctr">
                        <a:lnSpc>
                          <a:spcPct val="115000"/>
                        </a:lnSpc>
                        <a:spcAft>
                          <a:spcPts val="0"/>
                        </a:spcAft>
                      </a:pPr>
                      <a:endParaRPr lang="en-US" sz="1200">
                        <a:effectLst/>
                        <a:latin typeface="Times New Roman" panose="02020603050405020304" pitchFamily="18" charset="0"/>
                        <a:ea typeface="Times New Roman" panose="02020603050405020304" pitchFamily="18" charset="0"/>
                      </a:endParaRPr>
                    </a:p>
                  </a:txBody>
                  <a:tcPr marL="68580" marR="68580" marT="0" marB="0" anchor="ctr"/>
                </a:tc>
                <a:tc>
                  <a:txBody>
                    <a:bodyPr/>
                    <a:lstStyle/>
                    <a:p>
                      <a:pPr algn="ctr">
                        <a:lnSpc>
                          <a:spcPct val="115000"/>
                        </a:lnSpc>
                        <a:spcAft>
                          <a:spcPts val="0"/>
                        </a:spcAft>
                      </a:pPr>
                      <a:endParaRPr lang="en-US" sz="1200" dirty="0">
                        <a:effectLst/>
                        <a:latin typeface="Times New Roman" panose="02020603050405020304" pitchFamily="18" charset="0"/>
                        <a:ea typeface="Times New Roman" panose="02020603050405020304" pitchFamily="18" charset="0"/>
                      </a:endParaRPr>
                    </a:p>
                  </a:txBody>
                  <a:tcPr marL="68580" marR="68580" marT="0" marB="0" anchor="ctr"/>
                </a:tc>
                <a:tc>
                  <a:txBody>
                    <a:bodyPr/>
                    <a:lstStyle/>
                    <a:p>
                      <a:pPr algn="ctr">
                        <a:lnSpc>
                          <a:spcPct val="115000"/>
                        </a:lnSpc>
                        <a:spcAft>
                          <a:spcPts val="0"/>
                        </a:spcAft>
                      </a:pPr>
                      <a:endParaRPr lang="en-US" sz="1200" dirty="0">
                        <a:effectLst/>
                        <a:latin typeface="Times New Roman" panose="02020603050405020304" pitchFamily="18" charset="0"/>
                        <a:ea typeface="Times New Roman" panose="02020603050405020304" pitchFamily="18" charset="0"/>
                      </a:endParaRPr>
                    </a:p>
                  </a:txBody>
                  <a:tcPr marL="68580" marR="68580" marT="0" marB="0" anchor="ctr"/>
                </a:tc>
                <a:tc>
                  <a:txBody>
                    <a:bodyPr/>
                    <a:lstStyle/>
                    <a:p>
                      <a:pPr algn="ctr">
                        <a:lnSpc>
                          <a:spcPct val="115000"/>
                        </a:lnSpc>
                        <a:spcAft>
                          <a:spcPts val="0"/>
                        </a:spcAft>
                      </a:pPr>
                      <a:endParaRPr lang="en-US" sz="1200" dirty="0">
                        <a:effectLst/>
                        <a:latin typeface="Times New Roman" panose="02020603050405020304" pitchFamily="18" charset="0"/>
                        <a:ea typeface="Times New Roman" panose="02020603050405020304" pitchFamily="18" charset="0"/>
                      </a:endParaRPr>
                    </a:p>
                  </a:txBody>
                  <a:tcPr marL="68580" marR="68580" marT="0" marB="0" anchor="ctr"/>
                </a:tc>
                <a:tc>
                  <a:txBody>
                    <a:bodyPr/>
                    <a:lstStyle/>
                    <a:p>
                      <a:pPr algn="ctr">
                        <a:lnSpc>
                          <a:spcPct val="115000"/>
                        </a:lnSpc>
                        <a:spcAft>
                          <a:spcPts val="0"/>
                        </a:spcAft>
                      </a:pPr>
                      <a:endParaRPr lang="en-US" sz="1200" dirty="0">
                        <a:effectLst/>
                        <a:latin typeface="Times New Roman" panose="02020603050405020304" pitchFamily="18" charset="0"/>
                        <a:ea typeface="Times New Roman" panose="02020603050405020304" pitchFamily="18" charset="0"/>
                      </a:endParaRPr>
                    </a:p>
                  </a:txBody>
                  <a:tcPr marL="68580" marR="68580" marT="0" marB="0" anchor="ctr"/>
                </a:tc>
                <a:tc>
                  <a:txBody>
                    <a:bodyPr/>
                    <a:lstStyle/>
                    <a:p>
                      <a:pPr algn="ctr">
                        <a:lnSpc>
                          <a:spcPct val="115000"/>
                        </a:lnSpc>
                        <a:spcAft>
                          <a:spcPts val="0"/>
                        </a:spcAft>
                      </a:pPr>
                      <a:endParaRPr lang="en-US" sz="1200">
                        <a:effectLst/>
                        <a:latin typeface="Times New Roman" panose="02020603050405020304" pitchFamily="18" charset="0"/>
                        <a:ea typeface="Times New Roman" panose="02020603050405020304" pitchFamily="18" charset="0"/>
                      </a:endParaRPr>
                    </a:p>
                  </a:txBody>
                  <a:tcPr marL="68580" marR="68580" marT="0" marB="0" anchor="ctr"/>
                </a:tc>
                <a:tc>
                  <a:txBody>
                    <a:bodyPr/>
                    <a:lstStyle/>
                    <a:p>
                      <a:pPr algn="ctr">
                        <a:lnSpc>
                          <a:spcPct val="115000"/>
                        </a:lnSpc>
                        <a:spcAft>
                          <a:spcPts val="0"/>
                        </a:spcAft>
                      </a:pPr>
                      <a:endParaRPr lang="en-US" sz="1200">
                        <a:effectLst/>
                        <a:latin typeface="Times New Roman" panose="02020603050405020304" pitchFamily="18" charset="0"/>
                        <a:ea typeface="Times New Roman" panose="02020603050405020304" pitchFamily="18" charset="0"/>
                      </a:endParaRPr>
                    </a:p>
                  </a:txBody>
                  <a:tcPr marL="68580" marR="68580" marT="0" marB="0" anchor="ctr"/>
                </a:tc>
                <a:tc>
                  <a:txBody>
                    <a:bodyPr/>
                    <a:lstStyle/>
                    <a:p>
                      <a:pPr algn="ctr">
                        <a:lnSpc>
                          <a:spcPct val="115000"/>
                        </a:lnSpc>
                        <a:spcAft>
                          <a:spcPts val="0"/>
                        </a:spcAft>
                      </a:pPr>
                      <a:endParaRPr lang="en-US" sz="1200">
                        <a:effectLst/>
                        <a:latin typeface="Times New Roman" panose="02020603050405020304" pitchFamily="18" charset="0"/>
                        <a:ea typeface="Times New Roman" panose="02020603050405020304" pitchFamily="18" charset="0"/>
                      </a:endParaRPr>
                    </a:p>
                  </a:txBody>
                  <a:tcPr marL="68580" marR="68580" marT="0" marB="0" anchor="ctr"/>
                </a:tc>
                <a:tc>
                  <a:txBody>
                    <a:bodyPr/>
                    <a:lstStyle/>
                    <a:p>
                      <a:pPr algn="ctr">
                        <a:lnSpc>
                          <a:spcPct val="115000"/>
                        </a:lnSpc>
                        <a:spcAft>
                          <a:spcPts val="0"/>
                        </a:spcAft>
                      </a:pPr>
                      <a:endParaRPr lang="en-US" sz="1200">
                        <a:effectLst/>
                        <a:latin typeface="Times New Roman" panose="02020603050405020304" pitchFamily="18" charset="0"/>
                        <a:ea typeface="Times New Roman" panose="02020603050405020304" pitchFamily="18" charset="0"/>
                      </a:endParaRPr>
                    </a:p>
                  </a:txBody>
                  <a:tcPr marL="68580" marR="68580" marT="0" marB="0" anchor="ctr"/>
                </a:tc>
                <a:tc>
                  <a:txBody>
                    <a:bodyPr/>
                    <a:lstStyle/>
                    <a:p>
                      <a:pPr algn="ctr">
                        <a:lnSpc>
                          <a:spcPct val="115000"/>
                        </a:lnSpc>
                        <a:spcAft>
                          <a:spcPts val="0"/>
                        </a:spcAft>
                      </a:pPr>
                      <a:endParaRPr lang="en-US" sz="1200">
                        <a:effectLst/>
                        <a:latin typeface="Times New Roman" panose="02020603050405020304" pitchFamily="18" charset="0"/>
                        <a:ea typeface="Times New Roman" panose="02020603050405020304" pitchFamily="18" charset="0"/>
                      </a:endParaRPr>
                    </a:p>
                  </a:txBody>
                  <a:tcPr marL="68580" marR="68580" marT="0" marB="0" anchor="ctr"/>
                </a:tc>
                <a:tc>
                  <a:txBody>
                    <a:bodyPr/>
                    <a:lstStyle/>
                    <a:p>
                      <a:pPr algn="ctr">
                        <a:lnSpc>
                          <a:spcPct val="115000"/>
                        </a:lnSpc>
                        <a:spcAft>
                          <a:spcPts val="0"/>
                        </a:spcAft>
                      </a:pPr>
                      <a:endParaRPr lang="en-US" sz="1200">
                        <a:effectLst/>
                        <a:latin typeface="Times New Roman" panose="02020603050405020304" pitchFamily="18" charset="0"/>
                        <a:ea typeface="Times New Roman" panose="02020603050405020304" pitchFamily="18" charset="0"/>
                      </a:endParaRPr>
                    </a:p>
                  </a:txBody>
                  <a:tcPr marL="68580" marR="68580" marT="0" marB="0" anchor="ctr"/>
                </a:tc>
                <a:tc>
                  <a:txBody>
                    <a:bodyPr/>
                    <a:lstStyle/>
                    <a:p>
                      <a:pPr algn="ctr">
                        <a:lnSpc>
                          <a:spcPct val="115000"/>
                        </a:lnSpc>
                        <a:spcAft>
                          <a:spcPts val="0"/>
                        </a:spcAft>
                      </a:pPr>
                      <a:endParaRPr lang="en-US" sz="1200" dirty="0">
                        <a:effectLst/>
                        <a:latin typeface="Times New Roman" panose="02020603050405020304" pitchFamily="18" charset="0"/>
                        <a:ea typeface="Times New Roman" panose="02020603050405020304" pitchFamily="18" charset="0"/>
                      </a:endParaRPr>
                    </a:p>
                  </a:txBody>
                  <a:tcPr marL="68580" marR="68580" marT="0" marB="0" anchor="ctr"/>
                </a:tc>
              </a:tr>
            </a:tbl>
          </a:graphicData>
        </a:graphic>
      </p:graphicFrame>
    </p:spTree>
    <p:extLst>
      <p:ext uri="{BB962C8B-B14F-4D97-AF65-F5344CB8AC3E}">
        <p14:creationId xmlns:p14="http://schemas.microsoft.com/office/powerpoint/2010/main" val="3114866005"/>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endParaRPr lang="en-US"/>
          </a:p>
        </p:txBody>
      </p:sp>
      <p:sp>
        <p:nvSpPr>
          <p:cNvPr id="3" name="Inhaltsplatzhalter 2"/>
          <p:cNvSpPr>
            <a:spLocks noGrp="1"/>
          </p:cNvSpPr>
          <p:nvPr>
            <p:ph idx="1"/>
          </p:nvPr>
        </p:nvSpPr>
        <p:spPr/>
        <p:txBody>
          <a:bodyPr/>
          <a:lstStyle/>
          <a:p>
            <a:r>
              <a:rPr lang="en-US" dirty="0">
                <a:hlinkClick r:id="rId2"/>
              </a:rPr>
              <a:t>http://</a:t>
            </a:r>
            <a:r>
              <a:rPr lang="en-US" dirty="0" smtClean="0">
                <a:hlinkClick r:id="rId2"/>
              </a:rPr>
              <a:t>de.slideshare.net/egonw/metware</a:t>
            </a:r>
            <a:endParaRPr lang="en-US" dirty="0" smtClean="0"/>
          </a:p>
          <a:p>
            <a:r>
              <a:rPr lang="de-DE" dirty="0" smtClean="0"/>
              <a:t>Egon </a:t>
            </a:r>
            <a:r>
              <a:rPr lang="de-DE" dirty="0" err="1" smtClean="0"/>
              <a:t>Willighagens</a:t>
            </a:r>
            <a:r>
              <a:rPr lang="de-DE" dirty="0" smtClean="0"/>
              <a:t> </a:t>
            </a:r>
            <a:r>
              <a:rPr lang="de-DE" dirty="0" err="1" smtClean="0"/>
              <a:t>old</a:t>
            </a:r>
            <a:r>
              <a:rPr lang="de-DE" dirty="0" smtClean="0"/>
              <a:t> </a:t>
            </a:r>
            <a:r>
              <a:rPr lang="de-DE" dirty="0" err="1" smtClean="0"/>
              <a:t>approach</a:t>
            </a:r>
            <a:r>
              <a:rPr lang="de-DE" dirty="0" smtClean="0"/>
              <a:t>.</a:t>
            </a:r>
          </a:p>
          <a:p>
            <a:endParaRPr lang="de-DE" dirty="0"/>
          </a:p>
          <a:p>
            <a:r>
              <a:rPr lang="de-DE" dirty="0" err="1" smtClean="0"/>
              <a:t>My</a:t>
            </a:r>
            <a:r>
              <a:rPr lang="de-DE" dirty="0" smtClean="0"/>
              <a:t> </a:t>
            </a:r>
            <a:r>
              <a:rPr lang="de-DE" dirty="0" err="1" smtClean="0"/>
              <a:t>Gdoc</a:t>
            </a:r>
            <a:r>
              <a:rPr lang="de-DE" dirty="0" smtClean="0"/>
              <a:t> at </a:t>
            </a:r>
          </a:p>
          <a:p>
            <a:r>
              <a:rPr lang="en-US" dirty="0">
                <a:hlinkClick r:id="rId3"/>
              </a:rPr>
              <a:t>https://docs.google.com/document/d/1JHw7FntqtntZV0qoWsFmcOLcHlM2wv4jt4-ccLUgZNU/edit</a:t>
            </a:r>
            <a:r>
              <a:rPr lang="en-US" dirty="0" smtClean="0">
                <a:hlinkClick r:id="rId3"/>
              </a:rPr>
              <a:t>#</a:t>
            </a:r>
            <a:endParaRPr lang="en-US" dirty="0" smtClean="0"/>
          </a:p>
          <a:p>
            <a:endParaRPr lang="en-US" dirty="0"/>
          </a:p>
        </p:txBody>
      </p:sp>
    </p:spTree>
    <p:extLst>
      <p:ext uri="{BB962C8B-B14F-4D97-AF65-F5344CB8AC3E}">
        <p14:creationId xmlns:p14="http://schemas.microsoft.com/office/powerpoint/2010/main" val="3463533717"/>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Root </a:t>
            </a:r>
            <a:r>
              <a:rPr lang="de-DE" dirty="0" err="1" smtClean="0"/>
              <a:t>exudate</a:t>
            </a:r>
            <a:r>
              <a:rPr lang="de-DE" dirty="0" smtClean="0"/>
              <a:t> </a:t>
            </a:r>
            <a:r>
              <a:rPr lang="de-DE" dirty="0" err="1" smtClean="0"/>
              <a:t>UseCase</a:t>
            </a:r>
            <a:r>
              <a:rPr lang="de-DE" dirty="0" smtClean="0"/>
              <a:t> MTBLS160</a:t>
            </a:r>
            <a:endParaRPr lang="en-US" dirty="0"/>
          </a:p>
        </p:txBody>
      </p:sp>
      <p:sp>
        <p:nvSpPr>
          <p:cNvPr id="3" name="Inhaltsplatzhalter 2"/>
          <p:cNvSpPr>
            <a:spLocks noGrp="1"/>
          </p:cNvSpPr>
          <p:nvPr>
            <p:ph idx="1"/>
          </p:nvPr>
        </p:nvSpPr>
        <p:spPr/>
        <p:txBody>
          <a:bodyPr/>
          <a:lstStyle/>
          <a:p>
            <a:r>
              <a:rPr lang="en-US" dirty="0">
                <a:hlinkClick r:id="rId2"/>
              </a:rPr>
              <a:t>http://</a:t>
            </a:r>
            <a:r>
              <a:rPr lang="en-US" dirty="0" smtClean="0">
                <a:hlinkClick r:id="rId2"/>
              </a:rPr>
              <a:t>www.ebi.ac.uk/metabolights/reviewerLgTnoHUrFb</a:t>
            </a:r>
            <a:endParaRPr lang="en-US" dirty="0" smtClean="0"/>
          </a:p>
          <a:p>
            <a:pPr lvl="1"/>
            <a:r>
              <a:rPr lang="en-US" dirty="0" err="1"/>
              <a:t>Strehmel</a:t>
            </a:r>
            <a:r>
              <a:rPr lang="en-US" dirty="0"/>
              <a:t> N, </a:t>
            </a:r>
            <a:r>
              <a:rPr lang="en-US" dirty="0" err="1"/>
              <a:t>Bottcher</a:t>
            </a:r>
            <a:r>
              <a:rPr lang="en-US" dirty="0"/>
              <a:t> C, Schmidt S, </a:t>
            </a:r>
            <a:r>
              <a:rPr lang="en-US" dirty="0" err="1"/>
              <a:t>Scheel</a:t>
            </a:r>
            <a:r>
              <a:rPr lang="en-US" dirty="0"/>
              <a:t> D (2014) Profiling of secondary metabolites in root exudates of </a:t>
            </a:r>
            <a:r>
              <a:rPr lang="en-US" i="1" dirty="0"/>
              <a:t>Arabidopsis thaliana</a:t>
            </a:r>
            <a:r>
              <a:rPr lang="en-US" dirty="0"/>
              <a:t>. </a:t>
            </a:r>
            <a:r>
              <a:rPr lang="en-US" dirty="0" err="1"/>
              <a:t>Phytochemistry</a:t>
            </a:r>
            <a:r>
              <a:rPr lang="en-US" dirty="0"/>
              <a:t> 108:35–46</a:t>
            </a:r>
            <a:r>
              <a:rPr lang="en-US" dirty="0">
                <a:hlinkClick r:id="rId3"/>
              </a:rPr>
              <a:t>CrossRef</a:t>
            </a:r>
            <a:r>
              <a:rPr lang="en-US" dirty="0">
                <a:hlinkClick r:id="rId4"/>
              </a:rPr>
              <a:t>PubMed</a:t>
            </a:r>
            <a:endParaRPr lang="en-US" dirty="0"/>
          </a:p>
        </p:txBody>
      </p:sp>
    </p:spTree>
    <p:extLst>
      <p:ext uri="{BB962C8B-B14F-4D97-AF65-F5344CB8AC3E}">
        <p14:creationId xmlns:p14="http://schemas.microsoft.com/office/powerpoint/2010/main" val="3910103684"/>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endParaRPr lang="en-US"/>
          </a:p>
        </p:txBody>
      </p:sp>
      <p:sp>
        <p:nvSpPr>
          <p:cNvPr id="3" name="Inhaltsplatzhalter 2"/>
          <p:cNvSpPr>
            <a:spLocks noGrp="1"/>
          </p:cNvSpPr>
          <p:nvPr>
            <p:ph idx="1"/>
          </p:nvPr>
        </p:nvSpPr>
        <p:spPr/>
        <p:txBody>
          <a:bodyPr>
            <a:normAutofit fontScale="70000" lnSpcReduction="20000"/>
          </a:bodyPr>
          <a:lstStyle/>
          <a:p>
            <a:r>
              <a:rPr lang="en-US" dirty="0"/>
              <a:t>Recently WP 8 participants have started looking into an ontology-based metabolite identification and evidence scheme based on Sumner et al (2014) and the Evidence Code Ontology (http://www.evidenceontology.org/), which will be a handy asset in judging data provenance and reliability of identification assertions in the future, i.e. allowing to set confidence </a:t>
            </a:r>
            <a:r>
              <a:rPr lang="en-US" dirty="0" err="1"/>
              <a:t>threasholds</a:t>
            </a:r>
            <a:r>
              <a:rPr lang="en-US" dirty="0"/>
              <a:t> for search and retrieval tasks</a:t>
            </a:r>
            <a:r>
              <a:rPr lang="en-US" dirty="0" smtClean="0"/>
              <a:t>.</a:t>
            </a:r>
          </a:p>
          <a:p>
            <a:r>
              <a:rPr lang="en-US" dirty="0"/>
              <a:t>Sumner L, Lei Z, </a:t>
            </a:r>
            <a:r>
              <a:rPr lang="en-US" dirty="0" err="1"/>
              <a:t>Nikolau</a:t>
            </a:r>
            <a:r>
              <a:rPr lang="en-US" dirty="0"/>
              <a:t> BJ, Saito K, </a:t>
            </a:r>
            <a:r>
              <a:rPr lang="en-US" dirty="0" err="1"/>
              <a:t>Roessner</a:t>
            </a:r>
            <a:r>
              <a:rPr lang="en-US" dirty="0"/>
              <a:t> U, </a:t>
            </a:r>
            <a:r>
              <a:rPr lang="en-US" dirty="0" err="1"/>
              <a:t>Trengove</a:t>
            </a:r>
            <a:r>
              <a:rPr lang="en-US" dirty="0"/>
              <a:t> R (2014): Proposed quantitative and alphanumeric metabolite identification metrics. Metabolomics 10:1047–1049. doi:10.1007/s11306-014-0739-6.</a:t>
            </a:r>
          </a:p>
        </p:txBody>
      </p:sp>
    </p:spTree>
    <p:extLst>
      <p:ext uri="{BB962C8B-B14F-4D97-AF65-F5344CB8AC3E}">
        <p14:creationId xmlns:p14="http://schemas.microsoft.com/office/powerpoint/2010/main" val="602188208"/>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err="1" smtClean="0"/>
              <a:t>mzTab</a:t>
            </a:r>
            <a:endParaRPr lang="en-US" dirty="0"/>
          </a:p>
        </p:txBody>
      </p:sp>
      <p:sp>
        <p:nvSpPr>
          <p:cNvPr id="3" name="Inhaltsplatzhalter 2"/>
          <p:cNvSpPr>
            <a:spLocks noGrp="1"/>
          </p:cNvSpPr>
          <p:nvPr>
            <p:ph idx="1"/>
          </p:nvPr>
        </p:nvSpPr>
        <p:spPr/>
        <p:txBody>
          <a:bodyPr/>
          <a:lstStyle/>
          <a:p>
            <a:endParaRPr lang="en-US" dirty="0"/>
          </a:p>
        </p:txBody>
      </p:sp>
      <p:pic>
        <p:nvPicPr>
          <p:cNvPr id="4" name="Grafik 3"/>
          <p:cNvPicPr>
            <a:picLocks noChangeAspect="1"/>
          </p:cNvPicPr>
          <p:nvPr/>
        </p:nvPicPr>
        <p:blipFill>
          <a:blip r:embed="rId2">
            <a:lum bright="-50000"/>
            <a:alphaModFix/>
          </a:blip>
          <a:srcRect/>
          <a:stretch>
            <a:fillRect/>
          </a:stretch>
        </p:blipFill>
        <p:spPr>
          <a:xfrm>
            <a:off x="1715994" y="148133"/>
            <a:ext cx="6169362" cy="6909821"/>
          </a:xfrm>
          <a:prstGeom prst="rect">
            <a:avLst/>
          </a:prstGeom>
          <a:noFill/>
          <a:ln cap="flat">
            <a:noFill/>
          </a:ln>
        </p:spPr>
      </p:pic>
    </p:spTree>
    <p:extLst>
      <p:ext uri="{BB962C8B-B14F-4D97-AF65-F5344CB8AC3E}">
        <p14:creationId xmlns:p14="http://schemas.microsoft.com/office/powerpoint/2010/main" val="91537070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Project </a:t>
            </a:r>
            <a:r>
              <a:rPr lang="de-DE" dirty="0" err="1" smtClean="0"/>
              <a:t>environment</a:t>
            </a:r>
            <a:endParaRPr lang="en-US" dirty="0"/>
          </a:p>
        </p:txBody>
      </p:sp>
      <p:sp>
        <p:nvSpPr>
          <p:cNvPr id="3" name="Textplatzhalter 2"/>
          <p:cNvSpPr>
            <a:spLocks noGrp="1"/>
          </p:cNvSpPr>
          <p:nvPr>
            <p:ph type="body" idx="1"/>
          </p:nvPr>
        </p:nvSpPr>
        <p:spPr>
          <a:xfrm>
            <a:off x="0" y="1417637"/>
            <a:ext cx="8686800" cy="4525963"/>
          </a:xfrm>
        </p:spPr>
        <p:txBody>
          <a:bodyPr/>
          <a:lstStyle/>
          <a:p>
            <a:r>
              <a:rPr lang="en-US" dirty="0" err="1" smtClean="0"/>
              <a:t>PhenoMeNal</a:t>
            </a:r>
            <a:r>
              <a:rPr lang="en-US" dirty="0" smtClean="0"/>
              <a:t> H2020 EU Project</a:t>
            </a:r>
          </a:p>
          <a:p>
            <a:pPr lvl="1"/>
            <a:r>
              <a:rPr lang="en-US" b="1" dirty="0" smtClean="0"/>
              <a:t>Pheno</a:t>
            </a:r>
            <a:r>
              <a:rPr lang="en-US" dirty="0" smtClean="0"/>
              <a:t>me </a:t>
            </a:r>
            <a:r>
              <a:rPr lang="en-US" dirty="0"/>
              <a:t>and </a:t>
            </a:r>
            <a:r>
              <a:rPr lang="en-US" b="1" dirty="0"/>
              <a:t>Me</a:t>
            </a:r>
            <a:r>
              <a:rPr lang="en-US" dirty="0"/>
              <a:t>tabolome </a:t>
            </a:r>
            <a:r>
              <a:rPr lang="en-US" dirty="0" err="1" smtClean="0"/>
              <a:t>a</a:t>
            </a:r>
            <a:r>
              <a:rPr lang="en-US" b="1" dirty="0" err="1" smtClean="0"/>
              <a:t>Nal</a:t>
            </a:r>
            <a:r>
              <a:rPr lang="en-US" dirty="0" err="1" smtClean="0"/>
              <a:t>ysis</a:t>
            </a:r>
            <a:endParaRPr lang="en-US" dirty="0" smtClean="0"/>
          </a:p>
          <a:p>
            <a:pPr lvl="1"/>
            <a:r>
              <a:rPr lang="en-US" dirty="0">
                <a:hlinkClick r:id="rId2"/>
              </a:rPr>
              <a:t>http://phenomenal-h2020.eu/home</a:t>
            </a:r>
            <a:r>
              <a:rPr lang="en-US" dirty="0" smtClean="0">
                <a:hlinkClick r:id="rId2"/>
              </a:rPr>
              <a:t>/</a:t>
            </a:r>
            <a:r>
              <a:rPr lang="en-US" dirty="0" smtClean="0"/>
              <a:t> </a:t>
            </a:r>
          </a:p>
          <a:p>
            <a:pPr lvl="1"/>
            <a:r>
              <a:rPr lang="en-US" dirty="0"/>
              <a:t> </a:t>
            </a:r>
            <a:r>
              <a:rPr lang="en-US" dirty="0" smtClean="0"/>
              <a:t>e-Infrastructure </a:t>
            </a:r>
          </a:p>
          <a:p>
            <a:pPr lvl="2"/>
            <a:r>
              <a:rPr lang="en-US" dirty="0" smtClean="0"/>
              <a:t>processing</a:t>
            </a:r>
            <a:r>
              <a:rPr lang="en-US" dirty="0"/>
              <a:t>, analysis </a:t>
            </a:r>
            <a:r>
              <a:rPr lang="en-US" dirty="0" smtClean="0"/>
              <a:t>&amp; </a:t>
            </a:r>
            <a:r>
              <a:rPr lang="en-US" dirty="0"/>
              <a:t>information-mining of </a:t>
            </a:r>
            <a:r>
              <a:rPr lang="en-US" dirty="0" smtClean="0"/>
              <a:t>metabolomics phenotyping data</a:t>
            </a:r>
            <a:endParaRPr lang="en-US" dirty="0"/>
          </a:p>
          <a:p>
            <a:pPr lvl="1"/>
            <a:r>
              <a:rPr lang="en-US" dirty="0" smtClean="0"/>
              <a:t>Contribute to </a:t>
            </a:r>
            <a:r>
              <a:rPr lang="en-US" dirty="0"/>
              <a:t>WP 8 Data </a:t>
            </a:r>
            <a:r>
              <a:rPr lang="en-US" dirty="0" smtClean="0"/>
              <a:t>standards</a:t>
            </a:r>
          </a:p>
          <a:p>
            <a:pPr lvl="2"/>
            <a:r>
              <a:rPr lang="en-US" dirty="0"/>
              <a:t>D8.4: Signal processing and analysis data exchange </a:t>
            </a:r>
            <a:r>
              <a:rPr lang="en-US" dirty="0" smtClean="0"/>
              <a:t>format</a:t>
            </a:r>
          </a:p>
          <a:p>
            <a:pPr lvl="3"/>
            <a:r>
              <a:rPr lang="en-US" dirty="0"/>
              <a:t>D8.4.1: specifications for derived data matrices </a:t>
            </a:r>
            <a:r>
              <a:rPr lang="en-US" dirty="0" smtClean="0"/>
              <a:t>and </a:t>
            </a:r>
            <a:r>
              <a:rPr lang="en-US" dirty="0"/>
              <a:t>terminology for description of analysis </a:t>
            </a:r>
            <a:r>
              <a:rPr lang="en-US" dirty="0" smtClean="0"/>
              <a:t>&amp; </a:t>
            </a:r>
            <a:r>
              <a:rPr lang="en-US" dirty="0"/>
              <a:t>statistical results (M24)</a:t>
            </a:r>
          </a:p>
        </p:txBody>
      </p:sp>
    </p:spTree>
    <p:extLst>
      <p:ext uri="{BB962C8B-B14F-4D97-AF65-F5344CB8AC3E}">
        <p14:creationId xmlns:p14="http://schemas.microsoft.com/office/powerpoint/2010/main" val="2605862344"/>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endParaRPr lang="en-US"/>
          </a:p>
        </p:txBody>
      </p:sp>
      <p:pic>
        <p:nvPicPr>
          <p:cNvPr id="5" name="Inhaltsplatzhalter 4"/>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4648200" y="1795743"/>
            <a:ext cx="4114800" cy="4629150"/>
          </a:xfrm>
        </p:spPr>
      </p:pic>
      <p:pic>
        <p:nvPicPr>
          <p:cNvPr id="6" name="Grafik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57200" y="1993327"/>
            <a:ext cx="5645308" cy="4233981"/>
          </a:xfrm>
          <a:prstGeom prst="rect">
            <a:avLst/>
          </a:prstGeom>
        </p:spPr>
      </p:pic>
    </p:spTree>
    <p:extLst>
      <p:ext uri="{BB962C8B-B14F-4D97-AF65-F5344CB8AC3E}">
        <p14:creationId xmlns:p14="http://schemas.microsoft.com/office/powerpoint/2010/main" val="915697367"/>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endParaRPr lang="en-US"/>
          </a:p>
        </p:txBody>
      </p:sp>
      <p:pic>
        <p:nvPicPr>
          <p:cNvPr id="4" name="Inhaltsplatzhalt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698578" y="1836722"/>
            <a:ext cx="3781425" cy="1905000"/>
          </a:xfrm>
        </p:spPr>
      </p:pic>
      <p:pic>
        <p:nvPicPr>
          <p:cNvPr id="6" name="Grafik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021687" y="3583865"/>
            <a:ext cx="6477000" cy="4210050"/>
          </a:xfrm>
          <a:prstGeom prst="rect">
            <a:avLst/>
          </a:prstGeom>
        </p:spPr>
      </p:pic>
    </p:spTree>
    <p:extLst>
      <p:ext uri="{BB962C8B-B14F-4D97-AF65-F5344CB8AC3E}">
        <p14:creationId xmlns:p14="http://schemas.microsoft.com/office/powerpoint/2010/main" val="660786516"/>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endParaRPr lang="en-US"/>
          </a:p>
        </p:txBody>
      </p:sp>
      <p:pic>
        <p:nvPicPr>
          <p:cNvPr id="4" name="Inhaltsplatzhalt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176759" y="1600200"/>
            <a:ext cx="6790481" cy="4876800"/>
          </a:xfrm>
        </p:spPr>
      </p:pic>
    </p:spTree>
    <p:extLst>
      <p:ext uri="{BB962C8B-B14F-4D97-AF65-F5344CB8AC3E}">
        <p14:creationId xmlns:p14="http://schemas.microsoft.com/office/powerpoint/2010/main" val="2925465863"/>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endParaRPr lang="en-US"/>
          </a:p>
        </p:txBody>
      </p:sp>
      <p:pic>
        <p:nvPicPr>
          <p:cNvPr id="4" name="Inhaltsplatzhalt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457200" y="2219131"/>
            <a:ext cx="8229600" cy="3638938"/>
          </a:xfrm>
        </p:spPr>
      </p:pic>
    </p:spTree>
    <p:extLst>
      <p:ext uri="{BB962C8B-B14F-4D97-AF65-F5344CB8AC3E}">
        <p14:creationId xmlns:p14="http://schemas.microsoft.com/office/powerpoint/2010/main" val="2860828474"/>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endParaRPr lang="en-US"/>
          </a:p>
        </p:txBody>
      </p:sp>
      <p:pic>
        <p:nvPicPr>
          <p:cNvPr id="4" name="Inhaltsplatzhalt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804757" y="1600200"/>
            <a:ext cx="5534485" cy="4876800"/>
          </a:xfrm>
        </p:spPr>
      </p:pic>
    </p:spTree>
    <p:extLst>
      <p:ext uri="{BB962C8B-B14F-4D97-AF65-F5344CB8AC3E}">
        <p14:creationId xmlns:p14="http://schemas.microsoft.com/office/powerpoint/2010/main" val="119282452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en-US" dirty="0" err="1"/>
              <a:t>MetSoc</a:t>
            </a:r>
            <a:r>
              <a:rPr lang="en-US" dirty="0"/>
              <a:t> Ident Task force</a:t>
            </a:r>
          </a:p>
        </p:txBody>
      </p:sp>
      <p:sp>
        <p:nvSpPr>
          <p:cNvPr id="3" name="Textplatzhalter 2"/>
          <p:cNvSpPr>
            <a:spLocks noGrp="1"/>
          </p:cNvSpPr>
          <p:nvPr>
            <p:ph type="body" idx="1"/>
          </p:nvPr>
        </p:nvSpPr>
        <p:spPr/>
        <p:txBody>
          <a:bodyPr/>
          <a:lstStyle/>
          <a:p>
            <a:pPr marL="203200" indent="0">
              <a:buNone/>
            </a:pPr>
            <a:r>
              <a:rPr lang="en-US" b="1" dirty="0"/>
              <a:t>Metabolomics Society: Metabolite Identification Task </a:t>
            </a:r>
            <a:r>
              <a:rPr lang="en-US" b="1" dirty="0" smtClean="0"/>
              <a:t>Group</a:t>
            </a:r>
          </a:p>
          <a:p>
            <a:pPr marL="203200" indent="0">
              <a:buNone/>
            </a:pPr>
            <a:r>
              <a:rPr lang="de-DE" b="1" dirty="0" err="1" smtClean="0"/>
              <a:t>Objective</a:t>
            </a:r>
            <a:endParaRPr lang="de-DE" b="1" dirty="0" smtClean="0"/>
          </a:p>
          <a:p>
            <a:pPr marL="203200" indent="0">
              <a:buNone/>
            </a:pPr>
            <a:r>
              <a:rPr lang="de-DE" b="1" dirty="0"/>
              <a:t>	</a:t>
            </a:r>
            <a:r>
              <a:rPr lang="en-US" dirty="0"/>
              <a:t>update </a:t>
            </a:r>
            <a:r>
              <a:rPr lang="en-US" dirty="0" smtClean="0"/>
              <a:t>4 Level </a:t>
            </a:r>
            <a:r>
              <a:rPr lang="en-US" dirty="0"/>
              <a:t>reporting </a:t>
            </a:r>
            <a:r>
              <a:rPr lang="en-US" dirty="0" smtClean="0"/>
              <a:t>standard by adding increased granularity on instruments, data &amp; </a:t>
            </a:r>
            <a:r>
              <a:rPr lang="en-US" dirty="0"/>
              <a:t>bioinformatics </a:t>
            </a:r>
            <a:r>
              <a:rPr lang="en-US" dirty="0" smtClean="0"/>
              <a:t>resources</a:t>
            </a:r>
            <a:endParaRPr lang="en-US" dirty="0"/>
          </a:p>
        </p:txBody>
      </p:sp>
    </p:spTree>
    <p:extLst>
      <p:ext uri="{BB962C8B-B14F-4D97-AF65-F5344CB8AC3E}">
        <p14:creationId xmlns:p14="http://schemas.microsoft.com/office/powerpoint/2010/main" val="386074410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err="1" smtClean="0"/>
              <a:t>What</a:t>
            </a:r>
            <a:r>
              <a:rPr lang="de-DE" dirty="0" smtClean="0"/>
              <a:t> </a:t>
            </a:r>
            <a:r>
              <a:rPr lang="de-DE" dirty="0" err="1" smtClean="0"/>
              <a:t>are</a:t>
            </a:r>
            <a:r>
              <a:rPr lang="de-DE" dirty="0" smtClean="0"/>
              <a:t> </a:t>
            </a:r>
            <a:r>
              <a:rPr lang="de-DE" dirty="0" err="1" smtClean="0"/>
              <a:t>we</a:t>
            </a:r>
            <a:r>
              <a:rPr lang="de-DE" dirty="0" smtClean="0"/>
              <a:t> </a:t>
            </a:r>
            <a:r>
              <a:rPr lang="de-DE" dirty="0" err="1" smtClean="0"/>
              <a:t>talking</a:t>
            </a:r>
            <a:r>
              <a:rPr lang="de-DE" dirty="0" smtClean="0"/>
              <a:t> </a:t>
            </a:r>
            <a:r>
              <a:rPr lang="de-DE" dirty="0" err="1" smtClean="0"/>
              <a:t>about</a:t>
            </a:r>
            <a:r>
              <a:rPr lang="de-DE" dirty="0" smtClean="0"/>
              <a:t> ?</a:t>
            </a:r>
            <a:endParaRPr lang="en-US" dirty="0"/>
          </a:p>
        </p:txBody>
      </p:sp>
      <p:sp>
        <p:nvSpPr>
          <p:cNvPr id="3" name="Textplatzhalter 2"/>
          <p:cNvSpPr>
            <a:spLocks noGrp="1"/>
          </p:cNvSpPr>
          <p:nvPr>
            <p:ph type="body" idx="1"/>
          </p:nvPr>
        </p:nvSpPr>
        <p:spPr/>
        <p:txBody>
          <a:bodyPr/>
          <a:lstStyle/>
          <a:p>
            <a:r>
              <a:rPr lang="en-US" dirty="0"/>
              <a:t>Metabolite </a:t>
            </a:r>
            <a:r>
              <a:rPr lang="en-US" dirty="0" smtClean="0"/>
              <a:t>Assignments</a:t>
            </a:r>
          </a:p>
          <a:p>
            <a:pPr lvl="1"/>
            <a:r>
              <a:rPr lang="en-US" dirty="0" smtClean="0"/>
              <a:t> </a:t>
            </a:r>
            <a:r>
              <a:rPr lang="en-US" dirty="0"/>
              <a:t>assertions </a:t>
            </a:r>
            <a:r>
              <a:rPr lang="en-US" dirty="0" smtClean="0"/>
              <a:t>on the involvement of a compound </a:t>
            </a:r>
            <a:r>
              <a:rPr lang="en-US" dirty="0"/>
              <a:t>under </a:t>
            </a:r>
            <a:r>
              <a:rPr lang="en-US" dirty="0" smtClean="0"/>
              <a:t>investigation</a:t>
            </a:r>
          </a:p>
          <a:p>
            <a:pPr lvl="1"/>
            <a:r>
              <a:rPr lang="de-DE" dirty="0" err="1" smtClean="0"/>
              <a:t>Metabolite</a:t>
            </a:r>
            <a:r>
              <a:rPr lang="de-DE" dirty="0" smtClean="0"/>
              <a:t> </a:t>
            </a:r>
            <a:r>
              <a:rPr lang="de-DE" dirty="0" err="1" smtClean="0"/>
              <a:t>Characterisation</a:t>
            </a:r>
            <a:endParaRPr lang="de-DE" dirty="0" smtClean="0"/>
          </a:p>
          <a:p>
            <a:pPr lvl="2"/>
            <a:r>
              <a:rPr lang="en-US" dirty="0" err="1" smtClean="0"/>
              <a:t>Compoubnd</a:t>
            </a:r>
            <a:r>
              <a:rPr lang="en-US" dirty="0" smtClean="0"/>
              <a:t> is </a:t>
            </a:r>
            <a:r>
              <a:rPr lang="en-US" dirty="0"/>
              <a:t>of a certain backbone structure (Identification on the class level).</a:t>
            </a:r>
          </a:p>
          <a:p>
            <a:pPr lvl="3"/>
            <a:r>
              <a:rPr lang="en-US" dirty="0" smtClean="0"/>
              <a:t>Metabolite Identification</a:t>
            </a:r>
          </a:p>
          <a:p>
            <a:pPr lvl="4"/>
            <a:r>
              <a:rPr lang="en-US" dirty="0" smtClean="0"/>
              <a:t>totally </a:t>
            </a:r>
            <a:r>
              <a:rPr lang="en-US" dirty="0"/>
              <a:t>defined molecular structure (Identification on the individual level</a:t>
            </a:r>
            <a:r>
              <a:rPr lang="en-US" dirty="0" smtClean="0"/>
              <a:t>)</a:t>
            </a:r>
            <a:endParaRPr lang="en-US" dirty="0"/>
          </a:p>
        </p:txBody>
      </p:sp>
    </p:spTree>
    <p:extLst>
      <p:ext uri="{BB962C8B-B14F-4D97-AF65-F5344CB8AC3E}">
        <p14:creationId xmlns:p14="http://schemas.microsoft.com/office/powerpoint/2010/main" val="239919137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err="1" smtClean="0"/>
              <a:t>Assertions</a:t>
            </a:r>
            <a:endParaRPr lang="en-US" dirty="0"/>
          </a:p>
        </p:txBody>
      </p:sp>
      <p:sp>
        <p:nvSpPr>
          <p:cNvPr id="3" name="Textplatzhalter 2"/>
          <p:cNvSpPr>
            <a:spLocks noGrp="1"/>
          </p:cNvSpPr>
          <p:nvPr>
            <p:ph type="body" idx="1"/>
          </p:nvPr>
        </p:nvSpPr>
        <p:spPr/>
        <p:txBody>
          <a:bodyPr/>
          <a:lstStyle/>
          <a:p>
            <a:pPr marL="203200" indent="0">
              <a:buNone/>
            </a:pPr>
            <a:r>
              <a:rPr lang="de-DE" dirty="0" smtClean="0"/>
              <a:t>A simple </a:t>
            </a:r>
            <a:r>
              <a:rPr lang="de-DE" dirty="0" err="1" smtClean="0"/>
              <a:t>is</a:t>
            </a:r>
            <a:r>
              <a:rPr lang="de-DE" dirty="0" smtClean="0"/>
              <a:t>-a </a:t>
            </a:r>
            <a:r>
              <a:rPr lang="de-DE" dirty="0" err="1" smtClean="0"/>
              <a:t>taxonomy</a:t>
            </a:r>
            <a:endParaRPr lang="en-US" dirty="0"/>
          </a:p>
        </p:txBody>
      </p:sp>
      <p:pic>
        <p:nvPicPr>
          <p:cNvPr id="4" name="Grafik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87472" y="2646381"/>
            <a:ext cx="6969056" cy="1725183"/>
          </a:xfrm>
          <a:prstGeom prst="rect">
            <a:avLst/>
          </a:prstGeom>
        </p:spPr>
      </p:pic>
    </p:spTree>
    <p:extLst>
      <p:ext uri="{BB962C8B-B14F-4D97-AF65-F5344CB8AC3E}">
        <p14:creationId xmlns:p14="http://schemas.microsoft.com/office/powerpoint/2010/main" val="355964213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err="1" smtClean="0"/>
              <a:t>Molecular</a:t>
            </a:r>
            <a:r>
              <a:rPr lang="de-DE" dirty="0" smtClean="0"/>
              <a:t> </a:t>
            </a:r>
            <a:r>
              <a:rPr lang="de-DE" dirty="0" err="1" smtClean="0"/>
              <a:t>Structures</a:t>
            </a:r>
            <a:endParaRPr lang="en-US" dirty="0"/>
          </a:p>
        </p:txBody>
      </p:sp>
      <p:sp>
        <p:nvSpPr>
          <p:cNvPr id="3" name="Textplatzhalter 2"/>
          <p:cNvSpPr>
            <a:spLocks noGrp="1"/>
          </p:cNvSpPr>
          <p:nvPr>
            <p:ph type="body" idx="1"/>
          </p:nvPr>
        </p:nvSpPr>
        <p:spPr/>
        <p:txBody>
          <a:bodyPr/>
          <a:lstStyle/>
          <a:p>
            <a:endParaRPr lang="en-US"/>
          </a:p>
        </p:txBody>
      </p:sp>
      <p:sp>
        <p:nvSpPr>
          <p:cNvPr id="4" name="Rechteck 3"/>
          <p:cNvSpPr/>
          <p:nvPr/>
        </p:nvSpPr>
        <p:spPr>
          <a:xfrm>
            <a:off x="2286000" y="3167390"/>
            <a:ext cx="4572000" cy="523220"/>
          </a:xfrm>
          <a:prstGeom prst="rect">
            <a:avLst/>
          </a:prstGeom>
        </p:spPr>
        <p:txBody>
          <a:bodyPr>
            <a:spAutoFit/>
          </a:bodyPr>
          <a:lstStyle/>
          <a:p>
            <a:r>
              <a:rPr lang="en-US" dirty="0"/>
              <a:t>http://phenomenal-h2020.eu/home/workpackages/wp8-data-provenance-compliance-and-integrity/</a:t>
            </a:r>
          </a:p>
        </p:txBody>
      </p:sp>
      <p:pic>
        <p:nvPicPr>
          <p:cNvPr id="5" name="Grafik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94059" y="1678193"/>
            <a:ext cx="10338059" cy="4866019"/>
          </a:xfrm>
          <a:prstGeom prst="rect">
            <a:avLst/>
          </a:prstGeom>
        </p:spPr>
      </p:pic>
    </p:spTree>
    <p:extLst>
      <p:ext uri="{BB962C8B-B14F-4D97-AF65-F5344CB8AC3E}">
        <p14:creationId xmlns:p14="http://schemas.microsoft.com/office/powerpoint/2010/main" val="166676833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endParaRPr lang="en-US"/>
          </a:p>
        </p:txBody>
      </p:sp>
      <p:sp>
        <p:nvSpPr>
          <p:cNvPr id="3" name="Textplatzhalter 2"/>
          <p:cNvSpPr>
            <a:spLocks noGrp="1"/>
          </p:cNvSpPr>
          <p:nvPr>
            <p:ph type="body" idx="1"/>
          </p:nvPr>
        </p:nvSpPr>
        <p:spPr/>
        <p:txBody>
          <a:bodyPr/>
          <a:lstStyle/>
          <a:p>
            <a:endParaRPr lang="en-US"/>
          </a:p>
        </p:txBody>
      </p:sp>
      <p:pic>
        <p:nvPicPr>
          <p:cNvPr id="4" name="Grafik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71873" y="-1"/>
            <a:ext cx="9560149" cy="7089289"/>
          </a:xfrm>
          <a:prstGeom prst="rect">
            <a:avLst/>
          </a:prstGeom>
        </p:spPr>
      </p:pic>
    </p:spTree>
    <p:extLst>
      <p:ext uri="{BB962C8B-B14F-4D97-AF65-F5344CB8AC3E}">
        <p14:creationId xmlns:p14="http://schemas.microsoft.com/office/powerpoint/2010/main" val="42113043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Data Quality</a:t>
            </a:r>
            <a:endParaRPr lang="en-US" dirty="0"/>
          </a:p>
        </p:txBody>
      </p:sp>
      <p:sp>
        <p:nvSpPr>
          <p:cNvPr id="3" name="Textplatzhalter 2"/>
          <p:cNvSpPr>
            <a:spLocks noGrp="1"/>
          </p:cNvSpPr>
          <p:nvPr>
            <p:ph type="body" idx="1"/>
          </p:nvPr>
        </p:nvSpPr>
        <p:spPr/>
        <p:txBody>
          <a:bodyPr/>
          <a:lstStyle/>
          <a:p>
            <a:r>
              <a:rPr lang="en-US" dirty="0"/>
              <a:t>Data Quality is an important </a:t>
            </a:r>
            <a:r>
              <a:rPr lang="en-US" dirty="0" smtClean="0"/>
              <a:t>provenance data</a:t>
            </a:r>
          </a:p>
          <a:p>
            <a:r>
              <a:rPr lang="en-US" dirty="0" smtClean="0"/>
              <a:t>Audit trail allows </a:t>
            </a:r>
            <a:r>
              <a:rPr lang="en-US" dirty="0"/>
              <a:t>to judge data </a:t>
            </a:r>
            <a:r>
              <a:rPr lang="en-US" dirty="0" smtClean="0"/>
              <a:t>reliability</a:t>
            </a:r>
          </a:p>
          <a:p>
            <a:pPr lvl="1"/>
            <a:r>
              <a:rPr lang="en-US" dirty="0" smtClean="0"/>
              <a:t> </a:t>
            </a:r>
            <a:r>
              <a:rPr lang="en-US" dirty="0"/>
              <a:t>based on source data </a:t>
            </a:r>
            <a:r>
              <a:rPr lang="en-US" dirty="0" smtClean="0"/>
              <a:t>&amp; </a:t>
            </a:r>
            <a:r>
              <a:rPr lang="en-US" dirty="0"/>
              <a:t>transformation </a:t>
            </a:r>
            <a:r>
              <a:rPr lang="en-US" dirty="0" smtClean="0"/>
              <a:t>indicators</a:t>
            </a:r>
          </a:p>
          <a:p>
            <a:r>
              <a:rPr lang="de-DE" dirty="0" err="1" smtClean="0"/>
              <a:t>Foundation</a:t>
            </a:r>
            <a:r>
              <a:rPr lang="de-DE" dirty="0" smtClean="0"/>
              <a:t> </a:t>
            </a:r>
            <a:r>
              <a:rPr lang="de-DE" dirty="0" err="1" smtClean="0"/>
              <a:t>for</a:t>
            </a:r>
            <a:r>
              <a:rPr lang="de-DE" dirty="0" smtClean="0"/>
              <a:t> Trust </a:t>
            </a:r>
            <a:r>
              <a:rPr lang="de-DE" dirty="0" err="1" smtClean="0"/>
              <a:t>and</a:t>
            </a:r>
            <a:r>
              <a:rPr lang="de-DE" dirty="0" smtClean="0"/>
              <a:t> Evaluation</a:t>
            </a:r>
          </a:p>
          <a:p>
            <a:r>
              <a:rPr lang="de-DE" dirty="0" smtClean="0"/>
              <a:t>Drives </a:t>
            </a:r>
            <a:r>
              <a:rPr lang="de-DE" dirty="0" err="1" smtClean="0"/>
              <a:t>decisions</a:t>
            </a:r>
            <a:r>
              <a:rPr lang="de-DE" dirty="0" smtClean="0"/>
              <a:t> </a:t>
            </a:r>
            <a:r>
              <a:rPr lang="de-DE" dirty="0" err="1" smtClean="0"/>
              <a:t>to</a:t>
            </a:r>
            <a:r>
              <a:rPr lang="de-DE" dirty="0" smtClean="0"/>
              <a:t> </a:t>
            </a:r>
            <a:r>
              <a:rPr lang="de-DE" dirty="0" err="1" smtClean="0"/>
              <a:t>re-use</a:t>
            </a:r>
            <a:r>
              <a:rPr lang="de-DE" dirty="0" smtClean="0"/>
              <a:t> Data</a:t>
            </a:r>
            <a:endParaRPr lang="en-US" dirty="0"/>
          </a:p>
        </p:txBody>
      </p:sp>
    </p:spTree>
    <p:extLst>
      <p:ext uri="{BB962C8B-B14F-4D97-AF65-F5344CB8AC3E}">
        <p14:creationId xmlns:p14="http://schemas.microsoft.com/office/powerpoint/2010/main" val="2611057464"/>
      </p:ext>
    </p:extLst>
  </p:cSld>
  <p:clrMapOvr>
    <a:masterClrMapping/>
  </p:clrMapOvr>
</p:sld>
</file>

<file path=ppt/theme/theme1.xml><?xml version="1.0" encoding="utf-8"?>
<a:theme xmlns:a="http://schemas.openxmlformats.org/drawingml/2006/main" name="master_template">
  <a:themeElements>
    <a:clrScheme name="PhenoMeNal Palette">
      <a:dk1>
        <a:srgbClr val="000000"/>
      </a:dk1>
      <a:lt1>
        <a:srgbClr val="FFFFFF"/>
      </a:lt1>
      <a:dk2>
        <a:srgbClr val="41457E"/>
      </a:dk2>
      <a:lt2>
        <a:srgbClr val="EEECE1"/>
      </a:lt2>
      <a:accent1>
        <a:srgbClr val="6E0141"/>
      </a:accent1>
      <a:accent2>
        <a:srgbClr val="D83C8A"/>
      </a:accent2>
      <a:accent3>
        <a:srgbClr val="91BADE"/>
      </a:accent3>
      <a:accent4>
        <a:srgbClr val="39ADC2"/>
      </a:accent4>
      <a:accent5>
        <a:srgbClr val="9FB3C5"/>
      </a:accent5>
      <a:accent6>
        <a:srgbClr val="41457E"/>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1404</Words>
  <Application>Microsoft Office PowerPoint</Application>
  <PresentationFormat>Bildschirmpräsentation (4:3)</PresentationFormat>
  <Paragraphs>385</Paragraphs>
  <Slides>34</Slides>
  <Notes>5</Notes>
  <HiddenSlides>2</HiddenSlides>
  <MMClips>0</MMClips>
  <ScaleCrop>false</ScaleCrop>
  <HeadingPairs>
    <vt:vector size="8" baseType="variant">
      <vt:variant>
        <vt:lpstr>Verwendete Schriftarten</vt:lpstr>
      </vt:variant>
      <vt:variant>
        <vt:i4>6</vt:i4>
      </vt:variant>
      <vt:variant>
        <vt:lpstr>Design</vt:lpstr>
      </vt:variant>
      <vt:variant>
        <vt:i4>1</vt:i4>
      </vt:variant>
      <vt:variant>
        <vt:lpstr>Eingebettete OLE-Server</vt:lpstr>
      </vt:variant>
      <vt:variant>
        <vt:i4>1</vt:i4>
      </vt:variant>
      <vt:variant>
        <vt:lpstr>Folientitel</vt:lpstr>
      </vt:variant>
      <vt:variant>
        <vt:i4>34</vt:i4>
      </vt:variant>
    </vt:vector>
  </HeadingPairs>
  <TitlesOfParts>
    <vt:vector size="42" baseType="lpstr">
      <vt:lpstr>Times New Roman</vt:lpstr>
      <vt:lpstr>Montserrat</vt:lpstr>
      <vt:lpstr>Wingdings</vt:lpstr>
      <vt:lpstr>Symbol</vt:lpstr>
      <vt:lpstr>Calibri</vt:lpstr>
      <vt:lpstr>Arial</vt:lpstr>
      <vt:lpstr>master_template</vt:lpstr>
      <vt:lpstr>Image</vt:lpstr>
      <vt:lpstr>MIECO: Metabolite Identification Evidence Codes</vt:lpstr>
      <vt:lpstr>Contents</vt:lpstr>
      <vt:lpstr>Project environment</vt:lpstr>
      <vt:lpstr>MetSoc Ident Task force</vt:lpstr>
      <vt:lpstr>What are we talking about ?</vt:lpstr>
      <vt:lpstr>Assertions</vt:lpstr>
      <vt:lpstr>Molecular Structures</vt:lpstr>
      <vt:lpstr>PowerPoint-Präsentation</vt:lpstr>
      <vt:lpstr>Data Quality</vt:lpstr>
      <vt:lpstr>Confidence in Identification statements</vt:lpstr>
      <vt:lpstr>Scopeing</vt:lpstr>
      <vt:lpstr>Import &amp; X-Refs</vt:lpstr>
      <vt:lpstr>Existing Standards</vt:lpstr>
      <vt:lpstr>Chebi/ont https://www.ebi.ac.uk/chebi/userManualForward.do;jsessionid=CCA5DEB227EC2F848F7A8DDF3D4D36DF?printerFriendlyView=true#Parents%20and%20Children%20View</vt:lpstr>
      <vt:lpstr>Publication Workflow</vt:lpstr>
      <vt:lpstr>Next tasks</vt:lpstr>
      <vt:lpstr>PowerPoint-Präsentation</vt:lpstr>
      <vt:lpstr>Resources</vt:lpstr>
      <vt:lpstr>Acknowledgements</vt:lpstr>
      <vt:lpstr>Thank you!</vt:lpstr>
      <vt:lpstr>Overview of Use Cases</vt:lpstr>
      <vt:lpstr>To set the Frame</vt:lpstr>
      <vt:lpstr>5 Level scheme</vt:lpstr>
      <vt:lpstr>Use Case: Example Table</vt:lpstr>
      <vt:lpstr>PowerPoint-Präsentation</vt:lpstr>
      <vt:lpstr>PowerPoint-Präsentation</vt:lpstr>
      <vt:lpstr>Root exudate UseCase MTBLS160</vt:lpstr>
      <vt:lpstr>PowerPoint-Präsentation</vt:lpstr>
      <vt:lpstr>mzTab</vt:lpstr>
      <vt:lpstr>PowerPoint-Präsentation</vt:lpstr>
      <vt:lpstr>PowerPoint-Präsentation</vt:lpstr>
      <vt:lpstr>PowerPoint-Präsentation</vt:lpstr>
      <vt:lpstr>PowerPoint-Präsentation</vt:lpstr>
      <vt:lpstr>PowerPoint-Präsentation</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MIECO: Metabolite Identification Evidence Codes</dc:title>
  <cp:lastModifiedBy>Schober, Daniel</cp:lastModifiedBy>
  <cp:revision>31</cp:revision>
  <dcterms:modified xsi:type="dcterms:W3CDTF">2016-06-07T09:02:36Z</dcterms:modified>
</cp:coreProperties>
</file>